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324" r:id="rId2"/>
    <p:sldId id="496" r:id="rId3"/>
    <p:sldId id="495" r:id="rId4"/>
    <p:sldId id="467" r:id="rId5"/>
    <p:sldId id="466" r:id="rId6"/>
    <p:sldId id="465" r:id="rId7"/>
    <p:sldId id="468" r:id="rId8"/>
    <p:sldId id="469" r:id="rId9"/>
    <p:sldId id="472" r:id="rId10"/>
    <p:sldId id="473" r:id="rId11"/>
    <p:sldId id="470" r:id="rId12"/>
    <p:sldId id="471" r:id="rId13"/>
    <p:sldId id="474" r:id="rId14"/>
    <p:sldId id="475" r:id="rId15"/>
    <p:sldId id="476" r:id="rId16"/>
    <p:sldId id="478" r:id="rId17"/>
    <p:sldId id="481" r:id="rId18"/>
    <p:sldId id="480" r:id="rId19"/>
    <p:sldId id="479" r:id="rId20"/>
    <p:sldId id="477" r:id="rId21"/>
    <p:sldId id="482" r:id="rId22"/>
    <p:sldId id="486" r:id="rId23"/>
    <p:sldId id="485" r:id="rId24"/>
    <p:sldId id="484" r:id="rId25"/>
    <p:sldId id="483" r:id="rId26"/>
    <p:sldId id="403" r:id="rId27"/>
    <p:sldId id="487" r:id="rId28"/>
    <p:sldId id="273" r:id="rId29"/>
    <p:sldId id="442" r:id="rId30"/>
    <p:sldId id="488" r:id="rId31"/>
    <p:sldId id="489" r:id="rId32"/>
    <p:sldId id="275" r:id="rId33"/>
    <p:sldId id="298" r:id="rId34"/>
    <p:sldId id="276" r:id="rId35"/>
    <p:sldId id="296" r:id="rId36"/>
    <p:sldId id="277" r:id="rId37"/>
    <p:sldId id="414" r:id="rId38"/>
    <p:sldId id="279" r:id="rId39"/>
    <p:sldId id="297" r:id="rId40"/>
    <p:sldId id="280" r:id="rId41"/>
    <p:sldId id="287" r:id="rId42"/>
    <p:sldId id="281" r:id="rId43"/>
    <p:sldId id="283" r:id="rId44"/>
    <p:sldId id="284" r:id="rId45"/>
    <p:sldId id="274" r:id="rId46"/>
    <p:sldId id="445" r:id="rId47"/>
    <p:sldId id="464" r:id="rId48"/>
    <p:sldId id="450" r:id="rId49"/>
    <p:sldId id="463" r:id="rId50"/>
    <p:sldId id="449" r:id="rId51"/>
    <p:sldId id="454" r:id="rId52"/>
    <p:sldId id="455" r:id="rId53"/>
    <p:sldId id="456" r:id="rId54"/>
    <p:sldId id="452" r:id="rId55"/>
    <p:sldId id="451" r:id="rId56"/>
    <p:sldId id="492" r:id="rId57"/>
    <p:sldId id="453" r:id="rId58"/>
    <p:sldId id="312" r:id="rId59"/>
    <p:sldId id="493" r:id="rId60"/>
    <p:sldId id="459" r:id="rId61"/>
    <p:sldId id="446" r:id="rId62"/>
    <p:sldId id="457" r:id="rId63"/>
    <p:sldId id="458" r:id="rId64"/>
    <p:sldId id="490" r:id="rId65"/>
    <p:sldId id="491" r:id="rId66"/>
    <p:sldId id="460" r:id="rId67"/>
    <p:sldId id="462" r:id="rId68"/>
    <p:sldId id="461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F2ED2A-38DE-468A-9263-D310FCBDCC27}" v="112" dt="2026-09-21T21:30:53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ltan Porkoláb" userId="32a2b01f-9e54-4f2d-ae9a-c284109a2bdb" providerId="ADAL" clId="{52DFA6ED-6F7B-4782-A1D8-1C0A09F735A5}"/>
    <pc:docChg chg="undo custSel addSld delSld modSld sldOrd">
      <pc:chgData name="Zoltan Porkoláb" userId="32a2b01f-9e54-4f2d-ae9a-c284109a2bdb" providerId="ADAL" clId="{52DFA6ED-6F7B-4782-A1D8-1C0A09F735A5}" dt="2026-09-21T21:32:43.992" v="6712" actId="6549"/>
      <pc:docMkLst>
        <pc:docMk/>
      </pc:docMkLst>
      <pc:sldChg chg="addSp delSp modSp add mod">
        <pc:chgData name="Zoltan Porkoláb" userId="32a2b01f-9e54-4f2d-ae9a-c284109a2bdb" providerId="ADAL" clId="{52DFA6ED-6F7B-4782-A1D8-1C0A09F735A5}" dt="2026-09-21T11:10:03.647" v="660" actId="20577"/>
        <pc:sldMkLst>
          <pc:docMk/>
          <pc:sldMk cId="0" sldId="273"/>
        </pc:sldMkLst>
        <pc:spChg chg="add mod">
          <ac:chgData name="Zoltan Porkoláb" userId="32a2b01f-9e54-4f2d-ae9a-c284109a2bdb" providerId="ADAL" clId="{52DFA6ED-6F7B-4782-A1D8-1C0A09F735A5}" dt="2026-09-21T11:10:03.647" v="660" actId="20577"/>
          <ac:spMkLst>
            <pc:docMk/>
            <pc:sldMk cId="0" sldId="273"/>
            <ac:spMk id="2" creationId="{20A4119D-3712-F8F1-9292-31F25D13FB69}"/>
          </ac:spMkLst>
        </pc:spChg>
        <pc:spChg chg="del mod">
          <ac:chgData name="Zoltan Porkoláb" userId="32a2b01f-9e54-4f2d-ae9a-c284109a2bdb" providerId="ADAL" clId="{52DFA6ED-6F7B-4782-A1D8-1C0A09F735A5}" dt="2026-09-21T08:15:24.217" v="415" actId="478"/>
          <ac:spMkLst>
            <pc:docMk/>
            <pc:sldMk cId="0" sldId="273"/>
            <ac:spMk id="165" creationId="{00000000-0000-0000-0000-000000000000}"/>
          </ac:spMkLst>
        </pc:spChg>
        <pc:picChg chg="add mod">
          <ac:chgData name="Zoltan Porkoláb" userId="32a2b01f-9e54-4f2d-ae9a-c284109a2bdb" providerId="ADAL" clId="{52DFA6ED-6F7B-4782-A1D8-1C0A09F735A5}" dt="2026-09-21T11:09:43.026" v="650" actId="14100"/>
          <ac:picMkLst>
            <pc:docMk/>
            <pc:sldMk cId="0" sldId="273"/>
            <ac:picMk id="5" creationId="{D3707C5D-EA21-C38D-84AE-47A2373991AE}"/>
          </ac:picMkLst>
        </pc:picChg>
        <pc:picChg chg="del">
          <ac:chgData name="Zoltan Porkoláb" userId="32a2b01f-9e54-4f2d-ae9a-c284109a2bdb" providerId="ADAL" clId="{52DFA6ED-6F7B-4782-A1D8-1C0A09F735A5}" dt="2026-09-21T11:09:16.946" v="645" actId="478"/>
          <ac:picMkLst>
            <pc:docMk/>
            <pc:sldMk cId="0" sldId="273"/>
            <ac:picMk id="166" creationId="{00000000-0000-0000-0000-000000000000}"/>
          </ac:picMkLst>
        </pc:picChg>
      </pc:sldChg>
      <pc:sldChg chg="addSp delSp add mod">
        <pc:chgData name="Zoltan Porkoláb" userId="32a2b01f-9e54-4f2d-ae9a-c284109a2bdb" providerId="ADAL" clId="{52DFA6ED-6F7B-4782-A1D8-1C0A09F735A5}" dt="2026-09-21T08:20:10.095" v="522" actId="22"/>
        <pc:sldMkLst>
          <pc:docMk/>
          <pc:sldMk cId="0" sldId="274"/>
        </pc:sldMkLst>
        <pc:spChg chg="add">
          <ac:chgData name="Zoltan Porkoláb" userId="32a2b01f-9e54-4f2d-ae9a-c284109a2bdb" providerId="ADAL" clId="{52DFA6ED-6F7B-4782-A1D8-1C0A09F735A5}" dt="2026-09-21T08:20:10.095" v="522" actId="22"/>
          <ac:spMkLst>
            <pc:docMk/>
            <pc:sldMk cId="0" sldId="274"/>
            <ac:spMk id="3" creationId="{BE115F09-2461-F53B-75DC-C22E9F16ED53}"/>
          </ac:spMkLst>
        </pc:spChg>
        <pc:spChg chg="del">
          <ac:chgData name="Zoltan Porkoláb" userId="32a2b01f-9e54-4f2d-ae9a-c284109a2bdb" providerId="ADAL" clId="{52DFA6ED-6F7B-4782-A1D8-1C0A09F735A5}" dt="2026-09-21T08:20:06.189" v="521" actId="478"/>
          <ac:spMkLst>
            <pc:docMk/>
            <pc:sldMk cId="0" sldId="274"/>
            <ac:spMk id="8" creationId="{8A217921-340B-4B8E-B74F-2E5CCC8DE350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08:16:32.513" v="458" actId="20577"/>
        <pc:sldMkLst>
          <pc:docMk/>
          <pc:sldMk cId="0" sldId="275"/>
        </pc:sldMkLst>
        <pc:spChg chg="add mod">
          <ac:chgData name="Zoltan Porkoláb" userId="32a2b01f-9e54-4f2d-ae9a-c284109a2bdb" providerId="ADAL" clId="{52DFA6ED-6F7B-4782-A1D8-1C0A09F735A5}" dt="2026-09-21T08:16:32.513" v="458" actId="20577"/>
          <ac:spMkLst>
            <pc:docMk/>
            <pc:sldMk cId="0" sldId="275"/>
            <ac:spMk id="3" creationId="{22EB1477-3861-181D-489A-064756D8C2AC}"/>
          </ac:spMkLst>
        </pc:spChg>
        <pc:spChg chg="del">
          <ac:chgData name="Zoltan Porkoláb" userId="32a2b01f-9e54-4f2d-ae9a-c284109a2bdb" providerId="ADAL" clId="{52DFA6ED-6F7B-4782-A1D8-1C0A09F735A5}" dt="2026-09-21T08:16:21.606" v="441" actId="478"/>
          <ac:spMkLst>
            <pc:docMk/>
            <pc:sldMk cId="0" sldId="275"/>
            <ac:spMk id="169" creationId="{00000000-0000-0000-0000-000000000000}"/>
          </ac:spMkLst>
        </pc:spChg>
      </pc:sldChg>
      <pc:sldChg chg="modSp add mod">
        <pc:chgData name="Zoltan Porkoláb" userId="32a2b01f-9e54-4f2d-ae9a-c284109a2bdb" providerId="ADAL" clId="{52DFA6ED-6F7B-4782-A1D8-1C0A09F735A5}" dt="2026-09-21T08:17:41.290" v="465" actId="14100"/>
        <pc:sldMkLst>
          <pc:docMk/>
          <pc:sldMk cId="0" sldId="276"/>
        </pc:sldMkLst>
        <pc:spChg chg="mod">
          <ac:chgData name="Zoltan Porkoláb" userId="32a2b01f-9e54-4f2d-ae9a-c284109a2bdb" providerId="ADAL" clId="{52DFA6ED-6F7B-4782-A1D8-1C0A09F735A5}" dt="2026-09-21T08:17:41.290" v="465" actId="14100"/>
          <ac:spMkLst>
            <pc:docMk/>
            <pc:sldMk cId="0" sldId="276"/>
            <ac:spMk id="170" creationId="{00000000-0000-0000-0000-000000000000}"/>
          </ac:spMkLst>
        </pc:spChg>
      </pc:sldChg>
      <pc:sldChg chg="modSp add mod">
        <pc:chgData name="Zoltan Porkoláb" userId="32a2b01f-9e54-4f2d-ae9a-c284109a2bdb" providerId="ADAL" clId="{52DFA6ED-6F7B-4782-A1D8-1C0A09F735A5}" dt="2026-09-21T08:18:03.219" v="481" actId="20577"/>
        <pc:sldMkLst>
          <pc:docMk/>
          <pc:sldMk cId="0" sldId="277"/>
        </pc:sldMkLst>
        <pc:spChg chg="mod">
          <ac:chgData name="Zoltan Porkoláb" userId="32a2b01f-9e54-4f2d-ae9a-c284109a2bdb" providerId="ADAL" clId="{52DFA6ED-6F7B-4782-A1D8-1C0A09F735A5}" dt="2026-09-21T08:18:03.219" v="481" actId="20577"/>
          <ac:spMkLst>
            <pc:docMk/>
            <pc:sldMk cId="0" sldId="277"/>
            <ac:spMk id="172" creationId="{00000000-0000-0000-0000-000000000000}"/>
          </ac:spMkLst>
        </pc:spChg>
      </pc:sldChg>
      <pc:sldChg chg="modSp add mod">
        <pc:chgData name="Zoltan Porkoláb" userId="32a2b01f-9e54-4f2d-ae9a-c284109a2bdb" providerId="ADAL" clId="{52DFA6ED-6F7B-4782-A1D8-1C0A09F735A5}" dt="2026-09-21T08:18:28.191" v="483" actId="1076"/>
        <pc:sldMkLst>
          <pc:docMk/>
          <pc:sldMk cId="0" sldId="279"/>
        </pc:sldMkLst>
        <pc:spChg chg="mod">
          <ac:chgData name="Zoltan Porkoláb" userId="32a2b01f-9e54-4f2d-ae9a-c284109a2bdb" providerId="ADAL" clId="{52DFA6ED-6F7B-4782-A1D8-1C0A09F735A5}" dt="2026-09-21T08:18:28.191" v="483" actId="1076"/>
          <ac:spMkLst>
            <pc:docMk/>
            <pc:sldMk cId="0" sldId="279"/>
            <ac:spMk id="176" creationId="{00000000-0000-0000-0000-000000000000}"/>
          </ac:spMkLst>
        </pc:spChg>
      </pc:sldChg>
      <pc:sldChg chg="modSp add mod">
        <pc:chgData name="Zoltan Porkoláb" userId="32a2b01f-9e54-4f2d-ae9a-c284109a2bdb" providerId="ADAL" clId="{52DFA6ED-6F7B-4782-A1D8-1C0A09F735A5}" dt="2026-09-21T08:18:41.311" v="484" actId="1076"/>
        <pc:sldMkLst>
          <pc:docMk/>
          <pc:sldMk cId="0" sldId="280"/>
        </pc:sldMkLst>
        <pc:spChg chg="mod">
          <ac:chgData name="Zoltan Porkoláb" userId="32a2b01f-9e54-4f2d-ae9a-c284109a2bdb" providerId="ADAL" clId="{52DFA6ED-6F7B-4782-A1D8-1C0A09F735A5}" dt="2026-09-21T08:18:41.311" v="484" actId="1076"/>
          <ac:spMkLst>
            <pc:docMk/>
            <pc:sldMk cId="0" sldId="280"/>
            <ac:spMk id="178" creationId="{00000000-0000-0000-0000-000000000000}"/>
          </ac:spMkLst>
        </pc:spChg>
      </pc:sldChg>
      <pc:sldChg chg="modSp add mod">
        <pc:chgData name="Zoltan Porkoláb" userId="32a2b01f-9e54-4f2d-ae9a-c284109a2bdb" providerId="ADAL" clId="{52DFA6ED-6F7B-4782-A1D8-1C0A09F735A5}" dt="2026-09-21T08:18:53.986" v="486" actId="14100"/>
        <pc:sldMkLst>
          <pc:docMk/>
          <pc:sldMk cId="0" sldId="281"/>
        </pc:sldMkLst>
        <pc:spChg chg="mod">
          <ac:chgData name="Zoltan Porkoláb" userId="32a2b01f-9e54-4f2d-ae9a-c284109a2bdb" providerId="ADAL" clId="{52DFA6ED-6F7B-4782-A1D8-1C0A09F735A5}" dt="2026-09-21T08:18:53.986" v="486" actId="14100"/>
          <ac:spMkLst>
            <pc:docMk/>
            <pc:sldMk cId="0" sldId="281"/>
            <ac:spMk id="180" creationId="{00000000-0000-0000-0000-000000000000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08:19:25.550" v="517" actId="1076"/>
        <pc:sldMkLst>
          <pc:docMk/>
          <pc:sldMk cId="0" sldId="283"/>
        </pc:sldMkLst>
        <pc:spChg chg="add mod">
          <ac:chgData name="Zoltan Porkoláb" userId="32a2b01f-9e54-4f2d-ae9a-c284109a2bdb" providerId="ADAL" clId="{52DFA6ED-6F7B-4782-A1D8-1C0A09F735A5}" dt="2026-09-21T08:19:21.089" v="516" actId="20577"/>
          <ac:spMkLst>
            <pc:docMk/>
            <pc:sldMk cId="0" sldId="283"/>
            <ac:spMk id="3" creationId="{BEF2C4F6-485A-08D4-5F77-D47EC48379B0}"/>
          </ac:spMkLst>
        </pc:spChg>
        <pc:spChg chg="mod">
          <ac:chgData name="Zoltan Porkoláb" userId="32a2b01f-9e54-4f2d-ae9a-c284109a2bdb" providerId="ADAL" clId="{52DFA6ED-6F7B-4782-A1D8-1C0A09F735A5}" dt="2026-09-21T08:19:25.550" v="517" actId="1076"/>
          <ac:spMkLst>
            <pc:docMk/>
            <pc:sldMk cId="0" sldId="283"/>
            <ac:spMk id="185" creationId="{00000000-0000-0000-0000-000000000000}"/>
          </ac:spMkLst>
        </pc:spChg>
        <pc:spChg chg="del">
          <ac:chgData name="Zoltan Porkoláb" userId="32a2b01f-9e54-4f2d-ae9a-c284109a2bdb" providerId="ADAL" clId="{52DFA6ED-6F7B-4782-A1D8-1C0A09F735A5}" dt="2026-09-21T08:19:09.281" v="487" actId="478"/>
          <ac:spMkLst>
            <pc:docMk/>
            <pc:sldMk cId="0" sldId="283"/>
            <ac:spMk id="186" creationId="{00000000-0000-0000-0000-000000000000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08:19:50.789" v="520" actId="14100"/>
        <pc:sldMkLst>
          <pc:docMk/>
          <pc:sldMk cId="0" sldId="284"/>
        </pc:sldMkLst>
        <pc:spChg chg="add">
          <ac:chgData name="Zoltan Porkoláb" userId="32a2b01f-9e54-4f2d-ae9a-c284109a2bdb" providerId="ADAL" clId="{52DFA6ED-6F7B-4782-A1D8-1C0A09F735A5}" dt="2026-09-21T08:19:44.998" v="519" actId="22"/>
          <ac:spMkLst>
            <pc:docMk/>
            <pc:sldMk cId="0" sldId="284"/>
            <ac:spMk id="3" creationId="{0F3E14CE-FFAD-CF58-3AC4-3CD99C2048C8}"/>
          </ac:spMkLst>
        </pc:spChg>
        <pc:spChg chg="del">
          <ac:chgData name="Zoltan Porkoláb" userId="32a2b01f-9e54-4f2d-ae9a-c284109a2bdb" providerId="ADAL" clId="{52DFA6ED-6F7B-4782-A1D8-1C0A09F735A5}" dt="2026-09-21T08:19:43.896" v="518" actId="478"/>
          <ac:spMkLst>
            <pc:docMk/>
            <pc:sldMk cId="0" sldId="284"/>
            <ac:spMk id="187" creationId="{00000000-0000-0000-0000-000000000000}"/>
          </ac:spMkLst>
        </pc:spChg>
        <pc:picChg chg="mod">
          <ac:chgData name="Zoltan Porkoláb" userId="32a2b01f-9e54-4f2d-ae9a-c284109a2bdb" providerId="ADAL" clId="{52DFA6ED-6F7B-4782-A1D8-1C0A09F735A5}" dt="2026-09-21T08:19:50.789" v="520" actId="14100"/>
          <ac:picMkLst>
            <pc:docMk/>
            <pc:sldMk cId="0" sldId="284"/>
            <ac:picMk id="188" creationId="{00000000-0000-0000-0000-000000000000}"/>
          </ac:picMkLst>
        </pc:picChg>
      </pc:sldChg>
      <pc:sldChg chg="modSp add mod">
        <pc:chgData name="Zoltan Porkoláb" userId="32a2b01f-9e54-4f2d-ae9a-c284109a2bdb" providerId="ADAL" clId="{52DFA6ED-6F7B-4782-A1D8-1C0A09F735A5}" dt="2026-09-21T08:18:47.262" v="485" actId="14100"/>
        <pc:sldMkLst>
          <pc:docMk/>
          <pc:sldMk cId="0" sldId="287"/>
        </pc:sldMkLst>
        <pc:spChg chg="mod">
          <ac:chgData name="Zoltan Porkoláb" userId="32a2b01f-9e54-4f2d-ae9a-c284109a2bdb" providerId="ADAL" clId="{52DFA6ED-6F7B-4782-A1D8-1C0A09F735A5}" dt="2026-09-21T08:18:47.262" v="485" actId="14100"/>
          <ac:spMkLst>
            <pc:docMk/>
            <pc:sldMk cId="0" sldId="287"/>
            <ac:spMk id="193" creationId="{00000000-0000-0000-0000-000000000000}"/>
          </ac:spMkLst>
        </pc:spChg>
      </pc:sldChg>
      <pc:sldChg chg="addSp delSp add mod">
        <pc:chgData name="Zoltan Porkoláb" userId="32a2b01f-9e54-4f2d-ae9a-c284109a2bdb" providerId="ADAL" clId="{52DFA6ED-6F7B-4782-A1D8-1C0A09F735A5}" dt="2026-09-21T08:17:13.480" v="462" actId="22"/>
        <pc:sldMkLst>
          <pc:docMk/>
          <pc:sldMk cId="1452600455" sldId="296"/>
        </pc:sldMkLst>
        <pc:spChg chg="add">
          <ac:chgData name="Zoltan Porkoláb" userId="32a2b01f-9e54-4f2d-ae9a-c284109a2bdb" providerId="ADAL" clId="{52DFA6ED-6F7B-4782-A1D8-1C0A09F735A5}" dt="2026-09-21T08:17:13.480" v="462" actId="22"/>
          <ac:spMkLst>
            <pc:docMk/>
            <pc:sldMk cId="1452600455" sldId="296"/>
            <ac:spMk id="8" creationId="{82862567-48D5-9C44-BA56-CDFA35193070}"/>
          </ac:spMkLst>
        </pc:spChg>
        <pc:spChg chg="del">
          <ac:chgData name="Zoltan Porkoláb" userId="32a2b01f-9e54-4f2d-ae9a-c284109a2bdb" providerId="ADAL" clId="{52DFA6ED-6F7B-4782-A1D8-1C0A09F735A5}" dt="2026-09-21T08:17:13.118" v="461" actId="478"/>
          <ac:spMkLst>
            <pc:docMk/>
            <pc:sldMk cId="1452600455" sldId="296"/>
            <ac:spMk id="169" creationId="{00000000-0000-0000-0000-000000000000}"/>
          </ac:spMkLst>
        </pc:spChg>
      </pc:sldChg>
      <pc:sldChg chg="addSp delSp add mod">
        <pc:chgData name="Zoltan Porkoláb" userId="32a2b01f-9e54-4f2d-ae9a-c284109a2bdb" providerId="ADAL" clId="{52DFA6ED-6F7B-4782-A1D8-1C0A09F735A5}" dt="2026-09-21T08:17:27.063" v="464" actId="22"/>
        <pc:sldMkLst>
          <pc:docMk/>
          <pc:sldMk cId="58782531" sldId="297"/>
        </pc:sldMkLst>
        <pc:spChg chg="add">
          <ac:chgData name="Zoltan Porkoláb" userId="32a2b01f-9e54-4f2d-ae9a-c284109a2bdb" providerId="ADAL" clId="{52DFA6ED-6F7B-4782-A1D8-1C0A09F735A5}" dt="2026-09-21T08:17:27.063" v="464" actId="22"/>
          <ac:spMkLst>
            <pc:docMk/>
            <pc:sldMk cId="58782531" sldId="297"/>
            <ac:spMk id="7" creationId="{08D1DE00-1548-E163-B3AF-1F9FBB17F3DC}"/>
          </ac:spMkLst>
        </pc:spChg>
        <pc:spChg chg="del">
          <ac:chgData name="Zoltan Porkoláb" userId="32a2b01f-9e54-4f2d-ae9a-c284109a2bdb" providerId="ADAL" clId="{52DFA6ED-6F7B-4782-A1D8-1C0A09F735A5}" dt="2026-09-21T08:17:26.019" v="463" actId="478"/>
          <ac:spMkLst>
            <pc:docMk/>
            <pc:sldMk cId="58782531" sldId="297"/>
            <ac:spMk id="169" creationId="{00000000-0000-0000-0000-000000000000}"/>
          </ac:spMkLst>
        </pc:spChg>
      </pc:sldChg>
      <pc:sldChg chg="addSp delSp add mod">
        <pc:chgData name="Zoltan Porkoláb" userId="32a2b01f-9e54-4f2d-ae9a-c284109a2bdb" providerId="ADAL" clId="{52DFA6ED-6F7B-4782-A1D8-1C0A09F735A5}" dt="2026-09-21T08:16:50.390" v="460" actId="22"/>
        <pc:sldMkLst>
          <pc:docMk/>
          <pc:sldMk cId="948992926" sldId="298"/>
        </pc:sldMkLst>
        <pc:spChg chg="add">
          <ac:chgData name="Zoltan Porkoláb" userId="32a2b01f-9e54-4f2d-ae9a-c284109a2bdb" providerId="ADAL" clId="{52DFA6ED-6F7B-4782-A1D8-1C0A09F735A5}" dt="2026-09-21T08:16:50.390" v="460" actId="22"/>
          <ac:spMkLst>
            <pc:docMk/>
            <pc:sldMk cId="948992926" sldId="298"/>
            <ac:spMk id="6" creationId="{164BFC2A-D9FA-4BD6-5858-2C398ED4D228}"/>
          </ac:spMkLst>
        </pc:spChg>
        <pc:spChg chg="del">
          <ac:chgData name="Zoltan Porkoláb" userId="32a2b01f-9e54-4f2d-ae9a-c284109a2bdb" providerId="ADAL" clId="{52DFA6ED-6F7B-4782-A1D8-1C0A09F735A5}" dt="2026-09-21T08:16:41.171" v="459" actId="478"/>
          <ac:spMkLst>
            <pc:docMk/>
            <pc:sldMk cId="948992926" sldId="298"/>
            <ac:spMk id="169" creationId="{00000000-0000-0000-0000-000000000000}"/>
          </ac:spMkLst>
        </pc:spChg>
      </pc:sldChg>
      <pc:sldChg chg="addSp delSp modSp add del mod">
        <pc:chgData name="Zoltan Porkoláb" userId="32a2b01f-9e54-4f2d-ae9a-c284109a2bdb" providerId="ADAL" clId="{52DFA6ED-6F7B-4782-A1D8-1C0A09F735A5}" dt="2026-09-21T18:47:22.427" v="4737" actId="14100"/>
        <pc:sldMkLst>
          <pc:docMk/>
          <pc:sldMk cId="2955083638" sldId="312"/>
        </pc:sldMkLst>
        <pc:spChg chg="del mod">
          <ac:chgData name="Zoltan Porkoláb" userId="32a2b01f-9e54-4f2d-ae9a-c284109a2bdb" providerId="ADAL" clId="{52DFA6ED-6F7B-4782-A1D8-1C0A09F735A5}" dt="2026-09-21T14:17:17.382" v="1196" actId="478"/>
          <ac:spMkLst>
            <pc:docMk/>
            <pc:sldMk cId="2955083638" sldId="312"/>
            <ac:spMk id="3" creationId="{00000000-0000-0000-0000-000000000000}"/>
          </ac:spMkLst>
        </pc:spChg>
        <pc:spChg chg="add del mod">
          <ac:chgData name="Zoltan Porkoláb" userId="32a2b01f-9e54-4f2d-ae9a-c284109a2bdb" providerId="ADAL" clId="{52DFA6ED-6F7B-4782-A1D8-1C0A09F735A5}" dt="2026-09-21T14:17:20.229" v="1197" actId="478"/>
          <ac:spMkLst>
            <pc:docMk/>
            <pc:sldMk cId="2955083638" sldId="312"/>
            <ac:spMk id="4" creationId="{F3EC32E9-29AB-3E3A-2361-A809B50A13EE}"/>
          </ac:spMkLst>
        </pc:spChg>
        <pc:spChg chg="add mod">
          <ac:chgData name="Zoltan Porkoláb" userId="32a2b01f-9e54-4f2d-ae9a-c284109a2bdb" providerId="ADAL" clId="{52DFA6ED-6F7B-4782-A1D8-1C0A09F735A5}" dt="2026-09-21T14:17:41.291" v="1222" actId="20577"/>
          <ac:spMkLst>
            <pc:docMk/>
            <pc:sldMk cId="2955083638" sldId="312"/>
            <ac:spMk id="6" creationId="{9BC77AC2-F085-C016-B746-567C5CE3B5DD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7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17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19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25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27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5:35:26.260" v="2044" actId="20577"/>
          <ac:spMkLst>
            <pc:docMk/>
            <pc:sldMk cId="2955083638" sldId="312"/>
            <ac:spMk id="28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30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48" creationId="{480D36F7-4E9F-48CA-B985-127DB9BA9E4E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58" creationId="{06BE4AA7-A357-42E9-A83F-594D4E71643A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59" creationId="{06214CD6-8A36-4EB1-ABB1-6CBA5E689555}"/>
          </ac:spMkLst>
        </pc:spChg>
        <pc:spChg chg="mod">
          <ac:chgData name="Zoltan Porkoláb" userId="32a2b01f-9e54-4f2d-ae9a-c284109a2bdb" providerId="ADAL" clId="{52DFA6ED-6F7B-4782-A1D8-1C0A09F735A5}" dt="2026-09-21T18:47:22.427" v="4737" actId="14100"/>
          <ac:spMkLst>
            <pc:docMk/>
            <pc:sldMk cId="2955083638" sldId="312"/>
            <ac:spMk id="65" creationId="{37CE2C17-8ED2-4604-A789-530E94DCC149}"/>
          </ac:spMkLst>
        </pc:spChg>
        <pc:cxnChg chg="mod">
          <ac:chgData name="Zoltan Porkoláb" userId="32a2b01f-9e54-4f2d-ae9a-c284109a2bdb" providerId="ADAL" clId="{52DFA6ED-6F7B-4782-A1D8-1C0A09F735A5}" dt="2026-09-21T14:18:03.014" v="1223" actId="14100"/>
          <ac:cxnSpMkLst>
            <pc:docMk/>
            <pc:sldMk cId="2955083638" sldId="312"/>
            <ac:cxnSpMk id="24" creationId="{00000000-0000-0000-0000-000000000000}"/>
          </ac:cxnSpMkLst>
        </pc:cxnChg>
      </pc:sldChg>
      <pc:sldChg chg="del">
        <pc:chgData name="Zoltan Porkoláb" userId="32a2b01f-9e54-4f2d-ae9a-c284109a2bdb" providerId="ADAL" clId="{52DFA6ED-6F7B-4782-A1D8-1C0A09F735A5}" dt="2026-09-21T16:37:02.468" v="4205" actId="47"/>
        <pc:sldMkLst>
          <pc:docMk/>
          <pc:sldMk cId="3542624384" sldId="314"/>
        </pc:sldMkLst>
      </pc:sldChg>
      <pc:sldChg chg="del">
        <pc:chgData name="Zoltan Porkoláb" userId="32a2b01f-9e54-4f2d-ae9a-c284109a2bdb" providerId="ADAL" clId="{52DFA6ED-6F7B-4782-A1D8-1C0A09F735A5}" dt="2026-09-21T14:13:17.077" v="1120" actId="47"/>
        <pc:sldMkLst>
          <pc:docMk/>
          <pc:sldMk cId="2784594599" sldId="315"/>
        </pc:sldMkLst>
      </pc:sldChg>
      <pc:sldChg chg="del">
        <pc:chgData name="Zoltan Porkoláb" userId="32a2b01f-9e54-4f2d-ae9a-c284109a2bdb" providerId="ADAL" clId="{52DFA6ED-6F7B-4782-A1D8-1C0A09F735A5}" dt="2026-09-21T16:47:04.349" v="4584" actId="47"/>
        <pc:sldMkLst>
          <pc:docMk/>
          <pc:sldMk cId="881630673" sldId="316"/>
        </pc:sldMkLst>
      </pc:sldChg>
      <pc:sldChg chg="del">
        <pc:chgData name="Zoltan Porkoláb" userId="32a2b01f-9e54-4f2d-ae9a-c284109a2bdb" providerId="ADAL" clId="{52DFA6ED-6F7B-4782-A1D8-1C0A09F735A5}" dt="2026-09-21T16:47:07.318" v="4585" actId="47"/>
        <pc:sldMkLst>
          <pc:docMk/>
          <pc:sldMk cId="4067525839" sldId="317"/>
        </pc:sldMkLst>
      </pc:sldChg>
      <pc:sldChg chg="del">
        <pc:chgData name="Zoltan Porkoláb" userId="32a2b01f-9e54-4f2d-ae9a-c284109a2bdb" providerId="ADAL" clId="{52DFA6ED-6F7B-4782-A1D8-1C0A09F735A5}" dt="2026-09-21T11:48:50.970" v="668" actId="47"/>
        <pc:sldMkLst>
          <pc:docMk/>
          <pc:sldMk cId="782818582" sldId="318"/>
        </pc:sldMkLst>
      </pc:sldChg>
      <pc:sldChg chg="del">
        <pc:chgData name="Zoltan Porkoláb" userId="32a2b01f-9e54-4f2d-ae9a-c284109a2bdb" providerId="ADAL" clId="{52DFA6ED-6F7B-4782-A1D8-1C0A09F735A5}" dt="2026-09-21T11:48:50.970" v="668" actId="47"/>
        <pc:sldMkLst>
          <pc:docMk/>
          <pc:sldMk cId="1432382549" sldId="319"/>
        </pc:sldMkLst>
      </pc:sldChg>
      <pc:sldChg chg="del">
        <pc:chgData name="Zoltan Porkoláb" userId="32a2b01f-9e54-4f2d-ae9a-c284109a2bdb" providerId="ADAL" clId="{52DFA6ED-6F7B-4782-A1D8-1C0A09F735A5}" dt="2026-09-21T11:48:50.970" v="668" actId="47"/>
        <pc:sldMkLst>
          <pc:docMk/>
          <pc:sldMk cId="2078363868" sldId="320"/>
        </pc:sldMkLst>
      </pc:sldChg>
      <pc:sldChg chg="del">
        <pc:chgData name="Zoltan Porkoláb" userId="32a2b01f-9e54-4f2d-ae9a-c284109a2bdb" providerId="ADAL" clId="{52DFA6ED-6F7B-4782-A1D8-1C0A09F735A5}" dt="2026-09-21T11:48:50.970" v="668" actId="47"/>
        <pc:sldMkLst>
          <pc:docMk/>
          <pc:sldMk cId="296336161" sldId="321"/>
        </pc:sldMkLst>
      </pc:sldChg>
      <pc:sldChg chg="del">
        <pc:chgData name="Zoltan Porkoláb" userId="32a2b01f-9e54-4f2d-ae9a-c284109a2bdb" providerId="ADAL" clId="{52DFA6ED-6F7B-4782-A1D8-1C0A09F735A5}" dt="2026-09-21T11:48:50.970" v="668" actId="47"/>
        <pc:sldMkLst>
          <pc:docMk/>
          <pc:sldMk cId="537169326" sldId="322"/>
        </pc:sldMkLst>
      </pc:sldChg>
      <pc:sldChg chg="del">
        <pc:chgData name="Zoltan Porkoláb" userId="32a2b01f-9e54-4f2d-ae9a-c284109a2bdb" providerId="ADAL" clId="{52DFA6ED-6F7B-4782-A1D8-1C0A09F735A5}" dt="2026-09-21T11:48:55.555" v="669" actId="47"/>
        <pc:sldMkLst>
          <pc:docMk/>
          <pc:sldMk cId="1576598406" sldId="323"/>
        </pc:sldMkLst>
      </pc:sldChg>
      <pc:sldChg chg="modSp new mod">
        <pc:chgData name="Zoltan Porkoláb" userId="32a2b01f-9e54-4f2d-ae9a-c284109a2bdb" providerId="ADAL" clId="{52DFA6ED-6F7B-4782-A1D8-1C0A09F735A5}" dt="2026-09-21T21:11:42.134" v="6565" actId="1076"/>
        <pc:sldMkLst>
          <pc:docMk/>
          <pc:sldMk cId="597640852" sldId="324"/>
        </pc:sldMkLst>
        <pc:spChg chg="mod">
          <ac:chgData name="Zoltan Porkoláb" userId="32a2b01f-9e54-4f2d-ae9a-c284109a2bdb" providerId="ADAL" clId="{52DFA6ED-6F7B-4782-A1D8-1C0A09F735A5}" dt="2026-09-21T07:37:02.250" v="79" actId="27636"/>
          <ac:spMkLst>
            <pc:docMk/>
            <pc:sldMk cId="597640852" sldId="324"/>
            <ac:spMk id="2" creationId="{856ACFF1-41EA-5A5B-AE44-F087FA7632F2}"/>
          </ac:spMkLst>
        </pc:spChg>
        <pc:spChg chg="mod">
          <ac:chgData name="Zoltan Porkoláb" userId="32a2b01f-9e54-4f2d-ae9a-c284109a2bdb" providerId="ADAL" clId="{52DFA6ED-6F7B-4782-A1D8-1C0A09F735A5}" dt="2026-09-21T21:11:42.134" v="6565" actId="1076"/>
          <ac:spMkLst>
            <pc:docMk/>
            <pc:sldMk cId="597640852" sldId="324"/>
            <ac:spMk id="3" creationId="{5C495601-32EB-538B-9D06-953B25AABD0B}"/>
          </ac:spMkLst>
        </pc:spChg>
      </pc:sldChg>
      <pc:sldChg chg="new del">
        <pc:chgData name="Zoltan Porkoláb" userId="32a2b01f-9e54-4f2d-ae9a-c284109a2bdb" providerId="ADAL" clId="{52DFA6ED-6F7B-4782-A1D8-1C0A09F735A5}" dt="2026-09-21T18:45:54.121" v="4734" actId="47"/>
        <pc:sldMkLst>
          <pc:docMk/>
          <pc:sldMk cId="3281198867" sldId="325"/>
        </pc:sldMkLst>
      </pc:sldChg>
      <pc:sldChg chg="modSp add del mod">
        <pc:chgData name="Zoltan Porkoláb" userId="32a2b01f-9e54-4f2d-ae9a-c284109a2bdb" providerId="ADAL" clId="{52DFA6ED-6F7B-4782-A1D8-1C0A09F735A5}" dt="2026-09-21T18:50:53.677" v="4936" actId="47"/>
        <pc:sldMkLst>
          <pc:docMk/>
          <pc:sldMk cId="3304037475" sldId="391"/>
        </pc:sldMkLst>
        <pc:spChg chg="mod">
          <ac:chgData name="Zoltan Porkoláb" userId="32a2b01f-9e54-4f2d-ae9a-c284109a2bdb" providerId="ADAL" clId="{52DFA6ED-6F7B-4782-A1D8-1C0A09F735A5}" dt="2026-09-21T07:54:16.279" v="250" actId="14100"/>
          <ac:spMkLst>
            <pc:docMk/>
            <pc:sldMk cId="3304037475" sldId="391"/>
            <ac:spMk id="3" creationId="{8A69577E-DB54-4190-BF7A-742BD50419ED}"/>
          </ac:spMkLst>
        </pc:spChg>
        <pc:graphicFrameChg chg="mod modGraphic">
          <ac:chgData name="Zoltan Porkoláb" userId="32a2b01f-9e54-4f2d-ae9a-c284109a2bdb" providerId="ADAL" clId="{52DFA6ED-6F7B-4782-A1D8-1C0A09F735A5}" dt="2026-09-21T08:06:03.023" v="349" actId="255"/>
          <ac:graphicFrameMkLst>
            <pc:docMk/>
            <pc:sldMk cId="3304037475" sldId="391"/>
            <ac:graphicFrameMk id="7" creationId="{E45630F7-FE52-469E-8BD1-8C9E52E61CE4}"/>
          </ac:graphicFrameMkLst>
        </pc:graphicFrameChg>
      </pc:sldChg>
      <pc:sldChg chg="addSp delSp modSp add del mod">
        <pc:chgData name="Zoltan Porkoláb" userId="32a2b01f-9e54-4f2d-ae9a-c284109a2bdb" providerId="ADAL" clId="{52DFA6ED-6F7B-4782-A1D8-1C0A09F735A5}" dt="2026-09-21T18:51:37.818" v="4941" actId="47"/>
        <pc:sldMkLst>
          <pc:docMk/>
          <pc:sldMk cId="1677313621" sldId="394"/>
        </pc:sldMkLst>
        <pc:spChg chg="mod">
          <ac:chgData name="Zoltan Porkoláb" userId="32a2b01f-9e54-4f2d-ae9a-c284109a2bdb" providerId="ADAL" clId="{52DFA6ED-6F7B-4782-A1D8-1C0A09F735A5}" dt="2026-09-21T07:56:29.558" v="322" actId="20577"/>
          <ac:spMkLst>
            <pc:docMk/>
            <pc:sldMk cId="1677313621" sldId="394"/>
            <ac:spMk id="2" creationId="{364D3ECE-3348-43FE-89F7-4D580307BE4D}"/>
          </ac:spMkLst>
        </pc:spChg>
        <pc:spChg chg="del mod">
          <ac:chgData name="Zoltan Porkoláb" userId="32a2b01f-9e54-4f2d-ae9a-c284109a2bdb" providerId="ADAL" clId="{52DFA6ED-6F7B-4782-A1D8-1C0A09F735A5}" dt="2026-09-21T07:54:51.173" v="254" actId="478"/>
          <ac:spMkLst>
            <pc:docMk/>
            <pc:sldMk cId="1677313621" sldId="394"/>
            <ac:spMk id="3" creationId="{8A69577E-DB54-4190-BF7A-742BD50419ED}"/>
          </ac:spMkLst>
        </pc:spChg>
        <pc:spChg chg="add del mod">
          <ac:chgData name="Zoltan Porkoláb" userId="32a2b01f-9e54-4f2d-ae9a-c284109a2bdb" providerId="ADAL" clId="{52DFA6ED-6F7B-4782-A1D8-1C0A09F735A5}" dt="2026-09-21T07:55:02.354" v="257" actId="478"/>
          <ac:spMkLst>
            <pc:docMk/>
            <pc:sldMk cId="1677313621" sldId="394"/>
            <ac:spMk id="6" creationId="{03DCCBB2-BE36-D43B-4C42-0653E9ED772B}"/>
          </ac:spMkLst>
        </pc:spChg>
        <pc:spChg chg="add del mod">
          <ac:chgData name="Zoltan Porkoláb" userId="32a2b01f-9e54-4f2d-ae9a-c284109a2bdb" providerId="ADAL" clId="{52DFA6ED-6F7B-4782-A1D8-1C0A09F735A5}" dt="2026-09-21T07:54:56.861" v="256" actId="478"/>
          <ac:spMkLst>
            <pc:docMk/>
            <pc:sldMk cId="1677313621" sldId="394"/>
            <ac:spMk id="7" creationId="{8D91070B-2F42-8F23-CEA8-59EE2A43C9AB}"/>
          </ac:spMkLst>
        </pc:spChg>
        <pc:spChg chg="add mod">
          <ac:chgData name="Zoltan Porkoláb" userId="32a2b01f-9e54-4f2d-ae9a-c284109a2bdb" providerId="ADAL" clId="{52DFA6ED-6F7B-4782-A1D8-1C0A09F735A5}" dt="2026-09-21T07:55:02.957" v="258"/>
          <ac:spMkLst>
            <pc:docMk/>
            <pc:sldMk cId="1677313621" sldId="394"/>
            <ac:spMk id="8" creationId="{264C880C-87C9-81CC-4241-5456E58697B4}"/>
          </ac:spMkLst>
        </pc:spChg>
      </pc:sldChg>
      <pc:sldChg chg="addSp add del mod">
        <pc:chgData name="Zoltan Porkoláb" userId="32a2b01f-9e54-4f2d-ae9a-c284109a2bdb" providerId="ADAL" clId="{52DFA6ED-6F7B-4782-A1D8-1C0A09F735A5}" dt="2026-09-21T18:52:43.338" v="4948" actId="47"/>
        <pc:sldMkLst>
          <pc:docMk/>
          <pc:sldMk cId="1478109088" sldId="395"/>
        </pc:sldMkLst>
        <pc:spChg chg="add">
          <ac:chgData name="Zoltan Porkoláb" userId="32a2b01f-9e54-4f2d-ae9a-c284109a2bdb" providerId="ADAL" clId="{52DFA6ED-6F7B-4782-A1D8-1C0A09F735A5}" dt="2026-09-21T18:52:23.111" v="4946" actId="22"/>
          <ac:spMkLst>
            <pc:docMk/>
            <pc:sldMk cId="1478109088" sldId="395"/>
            <ac:spMk id="9" creationId="{D2045907-67F8-F666-4CA4-AF69511BD9ED}"/>
          </ac:spMkLst>
        </pc:spChg>
        <pc:picChg chg="add">
          <ac:chgData name="Zoltan Porkoláb" userId="32a2b01f-9e54-4f2d-ae9a-c284109a2bdb" providerId="ADAL" clId="{52DFA6ED-6F7B-4782-A1D8-1C0A09F735A5}" dt="2026-09-21T18:52:23.111" v="4946" actId="22"/>
          <ac:picMkLst>
            <pc:docMk/>
            <pc:sldMk cId="1478109088" sldId="395"/>
            <ac:picMk id="5" creationId="{3BC00B0D-4F42-D456-BF5B-3F9A55FB3DC2}"/>
          </ac:picMkLst>
        </pc:picChg>
        <pc:picChg chg="add">
          <ac:chgData name="Zoltan Porkoláb" userId="32a2b01f-9e54-4f2d-ae9a-c284109a2bdb" providerId="ADAL" clId="{52DFA6ED-6F7B-4782-A1D8-1C0A09F735A5}" dt="2026-09-21T18:52:23.111" v="4946" actId="22"/>
          <ac:picMkLst>
            <pc:docMk/>
            <pc:sldMk cId="1478109088" sldId="395"/>
            <ac:picMk id="7" creationId="{D4295C35-B89C-439E-2AE8-1BC7AB88F007}"/>
          </ac:picMkLst>
        </pc:picChg>
        <pc:picChg chg="add">
          <ac:chgData name="Zoltan Porkoláb" userId="32a2b01f-9e54-4f2d-ae9a-c284109a2bdb" providerId="ADAL" clId="{52DFA6ED-6F7B-4782-A1D8-1C0A09F735A5}" dt="2026-09-21T18:52:23.111" v="4946" actId="22"/>
          <ac:picMkLst>
            <pc:docMk/>
            <pc:sldMk cId="1478109088" sldId="395"/>
            <ac:picMk id="11" creationId="{68F866E1-220D-D29A-262B-E1C7657FE3D8}"/>
          </ac:picMkLst>
        </pc:picChg>
      </pc:sldChg>
      <pc:sldChg chg="add del">
        <pc:chgData name="Zoltan Porkoláb" userId="32a2b01f-9e54-4f2d-ae9a-c284109a2bdb" providerId="ADAL" clId="{52DFA6ED-6F7B-4782-A1D8-1C0A09F735A5}" dt="2026-09-21T07:57:28.356" v="330" actId="47"/>
        <pc:sldMkLst>
          <pc:docMk/>
          <pc:sldMk cId="1109407011" sldId="397"/>
        </pc:sldMkLst>
      </pc:sldChg>
      <pc:sldChg chg="delSp modSp add del mod">
        <pc:chgData name="Zoltan Porkoláb" userId="32a2b01f-9e54-4f2d-ae9a-c284109a2bdb" providerId="ADAL" clId="{52DFA6ED-6F7B-4782-A1D8-1C0A09F735A5}" dt="2026-09-21T18:52:45.114" v="4949" actId="47"/>
        <pc:sldMkLst>
          <pc:docMk/>
          <pc:sldMk cId="3298446437" sldId="398"/>
        </pc:sldMkLst>
        <pc:picChg chg="mod">
          <ac:chgData name="Zoltan Porkoláb" userId="32a2b01f-9e54-4f2d-ae9a-c284109a2bdb" providerId="ADAL" clId="{52DFA6ED-6F7B-4782-A1D8-1C0A09F735A5}" dt="2026-09-21T07:56:52.723" v="324" actId="14100"/>
          <ac:picMkLst>
            <pc:docMk/>
            <pc:sldMk cId="3298446437" sldId="398"/>
            <ac:picMk id="4" creationId="{95C6DDCD-6526-453A-B919-D1A2E53F7663}"/>
          </ac:picMkLst>
        </pc:picChg>
        <pc:picChg chg="del mod">
          <ac:chgData name="Zoltan Porkoláb" userId="32a2b01f-9e54-4f2d-ae9a-c284109a2bdb" providerId="ADAL" clId="{52DFA6ED-6F7B-4782-A1D8-1C0A09F735A5}" dt="2026-09-21T07:57:37.528" v="332" actId="478"/>
          <ac:picMkLst>
            <pc:docMk/>
            <pc:sldMk cId="3298446437" sldId="398"/>
            <ac:picMk id="5" creationId="{1997A894-970A-4434-B676-E2ACCD160EDF}"/>
          </ac:picMkLst>
        </pc:picChg>
        <pc:picChg chg="del mod">
          <ac:chgData name="Zoltan Porkoláb" userId="32a2b01f-9e54-4f2d-ae9a-c284109a2bdb" providerId="ADAL" clId="{52DFA6ED-6F7B-4782-A1D8-1C0A09F735A5}" dt="2026-09-21T07:57:44.099" v="334" actId="478"/>
          <ac:picMkLst>
            <pc:docMk/>
            <pc:sldMk cId="3298446437" sldId="398"/>
            <ac:picMk id="7" creationId="{C3A2498D-1F62-4E16-B937-41582C3ABD63}"/>
          </ac:picMkLst>
        </pc:picChg>
      </pc:sldChg>
      <pc:sldChg chg="add del">
        <pc:chgData name="Zoltan Porkoláb" userId="32a2b01f-9e54-4f2d-ae9a-c284109a2bdb" providerId="ADAL" clId="{52DFA6ED-6F7B-4782-A1D8-1C0A09F735A5}" dt="2026-09-21T07:57:24.385" v="329" actId="47"/>
        <pc:sldMkLst>
          <pc:docMk/>
          <pc:sldMk cId="423793674" sldId="399"/>
        </pc:sldMkLst>
      </pc:sldChg>
      <pc:sldChg chg="addSp modSp add del mod">
        <pc:chgData name="Zoltan Porkoláb" userId="32a2b01f-9e54-4f2d-ae9a-c284109a2bdb" providerId="ADAL" clId="{52DFA6ED-6F7B-4782-A1D8-1C0A09F735A5}" dt="2026-09-21T18:54:28.867" v="4984" actId="47"/>
        <pc:sldMkLst>
          <pc:docMk/>
          <pc:sldMk cId="2163024170" sldId="400"/>
        </pc:sldMkLst>
        <pc:spChg chg="mod">
          <ac:chgData name="Zoltan Porkoláb" userId="32a2b01f-9e54-4f2d-ae9a-c284109a2bdb" providerId="ADAL" clId="{52DFA6ED-6F7B-4782-A1D8-1C0A09F735A5}" dt="2026-09-21T08:04:03.345" v="337" actId="27636"/>
          <ac:spMkLst>
            <pc:docMk/>
            <pc:sldMk cId="2163024170" sldId="400"/>
            <ac:spMk id="2" creationId="{364D3ECE-3348-43FE-89F7-4D580307BE4D}"/>
          </ac:spMkLst>
        </pc:spChg>
        <pc:grpChg chg="add mod">
          <ac:chgData name="Zoltan Porkoláb" userId="32a2b01f-9e54-4f2d-ae9a-c284109a2bdb" providerId="ADAL" clId="{52DFA6ED-6F7B-4782-A1D8-1C0A09F735A5}" dt="2026-09-21T08:04:20.374" v="340" actId="1076"/>
          <ac:grpSpMkLst>
            <pc:docMk/>
            <pc:sldMk cId="2163024170" sldId="400"/>
            <ac:grpSpMk id="8" creationId="{067EAF9B-78F9-5F26-559E-4F828E0C760A}"/>
          </ac:grpSpMkLst>
        </pc:grpChg>
        <pc:picChg chg="mod">
          <ac:chgData name="Zoltan Porkoláb" userId="32a2b01f-9e54-4f2d-ae9a-c284109a2bdb" providerId="ADAL" clId="{52DFA6ED-6F7B-4782-A1D8-1C0A09F735A5}" dt="2026-09-21T08:04:14.797" v="338" actId="164"/>
          <ac:picMkLst>
            <pc:docMk/>
            <pc:sldMk cId="2163024170" sldId="400"/>
            <ac:picMk id="4" creationId="{D15BEC29-020A-4238-B769-C83FDDC601E3}"/>
          </ac:picMkLst>
        </pc:picChg>
        <pc:picChg chg="mod">
          <ac:chgData name="Zoltan Porkoláb" userId="32a2b01f-9e54-4f2d-ae9a-c284109a2bdb" providerId="ADAL" clId="{52DFA6ED-6F7B-4782-A1D8-1C0A09F735A5}" dt="2026-09-21T08:04:14.797" v="338" actId="164"/>
          <ac:picMkLst>
            <pc:docMk/>
            <pc:sldMk cId="2163024170" sldId="400"/>
            <ac:picMk id="5" creationId="{E58C46C4-1AC9-4ED3-8A71-B6DC3A8FFEEE}"/>
          </ac:picMkLst>
        </pc:picChg>
        <pc:picChg chg="mod">
          <ac:chgData name="Zoltan Porkoláb" userId="32a2b01f-9e54-4f2d-ae9a-c284109a2bdb" providerId="ADAL" clId="{52DFA6ED-6F7B-4782-A1D8-1C0A09F735A5}" dt="2026-09-21T08:04:14.797" v="338" actId="164"/>
          <ac:picMkLst>
            <pc:docMk/>
            <pc:sldMk cId="2163024170" sldId="400"/>
            <ac:picMk id="6" creationId="{80C52681-CDF8-4FDE-89CD-E1110AA530CC}"/>
          </ac:picMkLst>
        </pc:picChg>
      </pc:sldChg>
      <pc:sldChg chg="addSp delSp modSp add del mod">
        <pc:chgData name="Zoltan Porkoláb" userId="32a2b01f-9e54-4f2d-ae9a-c284109a2bdb" providerId="ADAL" clId="{52DFA6ED-6F7B-4782-A1D8-1C0A09F735A5}" dt="2026-09-21T18:55:35.771" v="4991" actId="47"/>
        <pc:sldMkLst>
          <pc:docMk/>
          <pc:sldMk cId="3357723319" sldId="401"/>
        </pc:sldMkLst>
        <pc:spChg chg="mod">
          <ac:chgData name="Zoltan Porkoláb" userId="32a2b01f-9e54-4f2d-ae9a-c284109a2bdb" providerId="ADAL" clId="{52DFA6ED-6F7B-4782-A1D8-1C0A09F735A5}" dt="2026-09-21T08:04:47.509" v="343" actId="1076"/>
          <ac:spMkLst>
            <pc:docMk/>
            <pc:sldMk cId="3357723319" sldId="401"/>
            <ac:spMk id="2" creationId="{364D3ECE-3348-43FE-89F7-4D580307BE4D}"/>
          </ac:spMkLst>
        </pc:spChg>
        <pc:grpChg chg="add mod">
          <ac:chgData name="Zoltan Porkoláb" userId="32a2b01f-9e54-4f2d-ae9a-c284109a2bdb" providerId="ADAL" clId="{52DFA6ED-6F7B-4782-A1D8-1C0A09F735A5}" dt="2026-09-21T08:04:38.835" v="342"/>
          <ac:grpSpMkLst>
            <pc:docMk/>
            <pc:sldMk cId="3357723319" sldId="401"/>
            <ac:grpSpMk id="8" creationId="{62D19652-386F-4591-4F03-59E8FA56FA35}"/>
          </ac:grpSpMkLst>
        </pc:grpChg>
        <pc:picChg chg="del">
          <ac:chgData name="Zoltan Porkoláb" userId="32a2b01f-9e54-4f2d-ae9a-c284109a2bdb" providerId="ADAL" clId="{52DFA6ED-6F7B-4782-A1D8-1C0A09F735A5}" dt="2026-09-21T08:04:38.321" v="341" actId="478"/>
          <ac:picMkLst>
            <pc:docMk/>
            <pc:sldMk cId="3357723319" sldId="401"/>
            <ac:picMk id="4" creationId="{D15BEC29-020A-4238-B769-C83FDDC601E3}"/>
          </ac:picMkLst>
        </pc:picChg>
        <pc:picChg chg="del">
          <ac:chgData name="Zoltan Porkoláb" userId="32a2b01f-9e54-4f2d-ae9a-c284109a2bdb" providerId="ADAL" clId="{52DFA6ED-6F7B-4782-A1D8-1C0A09F735A5}" dt="2026-09-21T08:04:38.321" v="341" actId="478"/>
          <ac:picMkLst>
            <pc:docMk/>
            <pc:sldMk cId="3357723319" sldId="401"/>
            <ac:picMk id="5" creationId="{E58C46C4-1AC9-4ED3-8A71-B6DC3A8FFEEE}"/>
          </ac:picMkLst>
        </pc:picChg>
        <pc:picChg chg="del">
          <ac:chgData name="Zoltan Porkoláb" userId="32a2b01f-9e54-4f2d-ae9a-c284109a2bdb" providerId="ADAL" clId="{52DFA6ED-6F7B-4782-A1D8-1C0A09F735A5}" dt="2026-09-21T08:04:38.321" v="341" actId="478"/>
          <ac:picMkLst>
            <pc:docMk/>
            <pc:sldMk cId="3357723319" sldId="401"/>
            <ac:picMk id="6" creationId="{80C52681-CDF8-4FDE-89CD-E1110AA530CC}"/>
          </ac:picMkLst>
        </pc:picChg>
        <pc:picChg chg="mod">
          <ac:chgData name="Zoltan Porkoláb" userId="32a2b01f-9e54-4f2d-ae9a-c284109a2bdb" providerId="ADAL" clId="{52DFA6ED-6F7B-4782-A1D8-1C0A09F735A5}" dt="2026-09-21T08:04:38.835" v="342"/>
          <ac:picMkLst>
            <pc:docMk/>
            <pc:sldMk cId="3357723319" sldId="401"/>
            <ac:picMk id="9" creationId="{EF1C165D-2FA5-9B50-416A-E141C3F0E7DF}"/>
          </ac:picMkLst>
        </pc:picChg>
        <pc:picChg chg="mod">
          <ac:chgData name="Zoltan Porkoláb" userId="32a2b01f-9e54-4f2d-ae9a-c284109a2bdb" providerId="ADAL" clId="{52DFA6ED-6F7B-4782-A1D8-1C0A09F735A5}" dt="2026-09-21T08:04:38.835" v="342"/>
          <ac:picMkLst>
            <pc:docMk/>
            <pc:sldMk cId="3357723319" sldId="401"/>
            <ac:picMk id="10" creationId="{007B323B-2F29-5309-655F-689FCB8C4576}"/>
          </ac:picMkLst>
        </pc:picChg>
        <pc:picChg chg="mod">
          <ac:chgData name="Zoltan Porkoláb" userId="32a2b01f-9e54-4f2d-ae9a-c284109a2bdb" providerId="ADAL" clId="{52DFA6ED-6F7B-4782-A1D8-1C0A09F735A5}" dt="2026-09-21T08:04:38.835" v="342"/>
          <ac:picMkLst>
            <pc:docMk/>
            <pc:sldMk cId="3357723319" sldId="401"/>
            <ac:picMk id="11" creationId="{90C1664D-635A-F868-57B7-2C517C857FAB}"/>
          </ac:picMkLst>
        </pc:picChg>
      </pc:sldChg>
      <pc:sldChg chg="modSp add del mod">
        <pc:chgData name="Zoltan Porkoláb" userId="32a2b01f-9e54-4f2d-ae9a-c284109a2bdb" providerId="ADAL" clId="{52DFA6ED-6F7B-4782-A1D8-1C0A09F735A5}" dt="2026-09-21T18:56:16.855" v="4998" actId="47"/>
        <pc:sldMkLst>
          <pc:docMk/>
          <pc:sldMk cId="3578667042" sldId="402"/>
        </pc:sldMkLst>
        <pc:spChg chg="mod">
          <ac:chgData name="Zoltan Porkoláb" userId="32a2b01f-9e54-4f2d-ae9a-c284109a2bdb" providerId="ADAL" clId="{52DFA6ED-6F7B-4782-A1D8-1C0A09F735A5}" dt="2026-09-21T08:05:04.760" v="345" actId="14100"/>
          <ac:spMkLst>
            <pc:docMk/>
            <pc:sldMk cId="3578667042" sldId="402"/>
            <ac:spMk id="3" creationId="{8A69577E-DB54-4190-BF7A-742BD50419ED}"/>
          </ac:spMkLst>
        </pc:spChg>
        <pc:graphicFrameChg chg="mod modGraphic">
          <ac:chgData name="Zoltan Porkoláb" userId="32a2b01f-9e54-4f2d-ae9a-c284109a2bdb" providerId="ADAL" clId="{52DFA6ED-6F7B-4782-A1D8-1C0A09F735A5}" dt="2026-09-21T11:00:08.907" v="605" actId="20577"/>
          <ac:graphicFrameMkLst>
            <pc:docMk/>
            <pc:sldMk cId="3578667042" sldId="402"/>
            <ac:graphicFrameMk id="4" creationId="{9B347A49-AF85-4657-A649-A481C0192C78}"/>
          </ac:graphicFrameMkLst>
        </pc:graphicFrameChg>
      </pc:sldChg>
      <pc:sldChg chg="addSp delSp modSp add mod">
        <pc:chgData name="Zoltan Porkoláb" userId="32a2b01f-9e54-4f2d-ae9a-c284109a2bdb" providerId="ADAL" clId="{52DFA6ED-6F7B-4782-A1D8-1C0A09F735A5}" dt="2026-09-21T08:13:57.140" v="405" actId="1076"/>
        <pc:sldMkLst>
          <pc:docMk/>
          <pc:sldMk cId="4055345746" sldId="403"/>
        </pc:sldMkLst>
        <pc:spChg chg="mod">
          <ac:chgData name="Zoltan Porkoláb" userId="32a2b01f-9e54-4f2d-ae9a-c284109a2bdb" providerId="ADAL" clId="{52DFA6ED-6F7B-4782-A1D8-1C0A09F735A5}" dt="2026-09-21T08:13:57.140" v="405" actId="1076"/>
          <ac:spMkLst>
            <pc:docMk/>
            <pc:sldMk cId="4055345746" sldId="403"/>
            <ac:spMk id="2" creationId="{364D3ECE-3348-43FE-89F7-4D580307BE4D}"/>
          </ac:spMkLst>
        </pc:spChg>
        <pc:spChg chg="del">
          <ac:chgData name="Zoltan Porkoláb" userId="32a2b01f-9e54-4f2d-ae9a-c284109a2bdb" providerId="ADAL" clId="{52DFA6ED-6F7B-4782-A1D8-1C0A09F735A5}" dt="2026-09-21T08:13:38.957" v="399" actId="478"/>
          <ac:spMkLst>
            <pc:docMk/>
            <pc:sldMk cId="4055345746" sldId="403"/>
            <ac:spMk id="3" creationId="{8A69577E-DB54-4190-BF7A-742BD50419ED}"/>
          </ac:spMkLst>
        </pc:spChg>
        <pc:spChg chg="add del mod">
          <ac:chgData name="Zoltan Porkoláb" userId="32a2b01f-9e54-4f2d-ae9a-c284109a2bdb" providerId="ADAL" clId="{52DFA6ED-6F7B-4782-A1D8-1C0A09F735A5}" dt="2026-09-21T08:13:41.461" v="400" actId="478"/>
          <ac:spMkLst>
            <pc:docMk/>
            <pc:sldMk cId="4055345746" sldId="403"/>
            <ac:spMk id="6" creationId="{20F15617-40EB-8669-5B70-5E6BBF2F755B}"/>
          </ac:spMkLst>
        </pc:spChg>
        <pc:spChg chg="add mod">
          <ac:chgData name="Zoltan Porkoláb" userId="32a2b01f-9e54-4f2d-ae9a-c284109a2bdb" providerId="ADAL" clId="{52DFA6ED-6F7B-4782-A1D8-1C0A09F735A5}" dt="2026-09-21T08:13:41.828" v="401"/>
          <ac:spMkLst>
            <pc:docMk/>
            <pc:sldMk cId="4055345746" sldId="403"/>
            <ac:spMk id="7" creationId="{0EFD3463-6A58-E1EA-3409-9000720CE8D6}"/>
          </ac:spMkLst>
        </pc:spChg>
      </pc:sldChg>
      <pc:sldChg chg="modSp add del mod">
        <pc:chgData name="Zoltan Porkoláb" userId="32a2b01f-9e54-4f2d-ae9a-c284109a2bdb" providerId="ADAL" clId="{52DFA6ED-6F7B-4782-A1D8-1C0A09F735A5}" dt="2026-09-21T19:04:53.237" v="5069" actId="47"/>
        <pc:sldMkLst>
          <pc:docMk/>
          <pc:sldMk cId="4057579090" sldId="410"/>
        </pc:sldMkLst>
        <pc:spChg chg="mod">
          <ac:chgData name="Zoltan Porkoláb" userId="32a2b01f-9e54-4f2d-ae9a-c284109a2bdb" providerId="ADAL" clId="{52DFA6ED-6F7B-4782-A1D8-1C0A09F735A5}" dt="2026-09-21T08:20:42.748" v="524" actId="1076"/>
          <ac:spMkLst>
            <pc:docMk/>
            <pc:sldMk cId="4057579090" sldId="410"/>
            <ac:spMk id="2" creationId="{364D3ECE-3348-43FE-89F7-4D580307BE4D}"/>
          </ac:spMkLst>
        </pc:spChg>
      </pc:sldChg>
      <pc:sldChg chg="modSp add del mod">
        <pc:chgData name="Zoltan Porkoláb" userId="32a2b01f-9e54-4f2d-ae9a-c284109a2bdb" providerId="ADAL" clId="{52DFA6ED-6F7B-4782-A1D8-1C0A09F735A5}" dt="2026-09-21T19:05:58.897" v="5080" actId="47"/>
        <pc:sldMkLst>
          <pc:docMk/>
          <pc:sldMk cId="3388166635" sldId="411"/>
        </pc:sldMkLst>
        <pc:spChg chg="mod">
          <ac:chgData name="Zoltan Porkoláb" userId="32a2b01f-9e54-4f2d-ae9a-c284109a2bdb" providerId="ADAL" clId="{52DFA6ED-6F7B-4782-A1D8-1C0A09F735A5}" dt="2026-09-21T08:21:04.845" v="531" actId="1076"/>
          <ac:spMkLst>
            <pc:docMk/>
            <pc:sldMk cId="3388166635" sldId="411"/>
            <ac:spMk id="2" creationId="{364D3ECE-3348-43FE-89F7-4D580307BE4D}"/>
          </ac:spMkLst>
        </pc:spChg>
      </pc:sldChg>
      <pc:sldChg chg="modSp add del mod">
        <pc:chgData name="Zoltan Porkoláb" userId="32a2b01f-9e54-4f2d-ae9a-c284109a2bdb" providerId="ADAL" clId="{52DFA6ED-6F7B-4782-A1D8-1C0A09F735A5}" dt="2026-09-21T19:06:18.888" v="5093" actId="47"/>
        <pc:sldMkLst>
          <pc:docMk/>
          <pc:sldMk cId="2734980271" sldId="412"/>
        </pc:sldMkLst>
        <pc:spChg chg="mod">
          <ac:chgData name="Zoltan Porkoláb" userId="32a2b01f-9e54-4f2d-ae9a-c284109a2bdb" providerId="ADAL" clId="{52DFA6ED-6F7B-4782-A1D8-1C0A09F735A5}" dt="2026-09-21T08:21:40.256" v="534" actId="1076"/>
          <ac:spMkLst>
            <pc:docMk/>
            <pc:sldMk cId="2734980271" sldId="412"/>
            <ac:spMk id="2" creationId="{364D3ECE-3348-43FE-89F7-4D580307BE4D}"/>
          </ac:spMkLst>
        </pc:spChg>
      </pc:sldChg>
      <pc:sldChg chg="modSp add mod">
        <pc:chgData name="Zoltan Porkoláb" userId="32a2b01f-9e54-4f2d-ae9a-c284109a2bdb" providerId="ADAL" clId="{52DFA6ED-6F7B-4782-A1D8-1C0A09F735A5}" dt="2026-09-21T08:18:20.359" v="482" actId="1076"/>
        <pc:sldMkLst>
          <pc:docMk/>
          <pc:sldMk cId="0" sldId="414"/>
        </pc:sldMkLst>
        <pc:spChg chg="mod">
          <ac:chgData name="Zoltan Porkoláb" userId="32a2b01f-9e54-4f2d-ae9a-c284109a2bdb" providerId="ADAL" clId="{52DFA6ED-6F7B-4782-A1D8-1C0A09F735A5}" dt="2026-09-21T08:18:20.359" v="482" actId="1076"/>
          <ac:spMkLst>
            <pc:docMk/>
            <pc:sldMk cId="0" sldId="414"/>
            <ac:spMk id="174" creationId="{00000000-0000-0000-0000-000000000000}"/>
          </ac:spMkLst>
        </pc:spChg>
      </pc:sldChg>
      <pc:sldChg chg="modSp add del mod">
        <pc:chgData name="Zoltan Porkoláb" userId="32a2b01f-9e54-4f2d-ae9a-c284109a2bdb" providerId="ADAL" clId="{52DFA6ED-6F7B-4782-A1D8-1C0A09F735A5}" dt="2026-09-21T19:03:12.877" v="5061" actId="47"/>
        <pc:sldMkLst>
          <pc:docMk/>
          <pc:sldMk cId="875012243" sldId="419"/>
        </pc:sldMkLst>
        <pc:spChg chg="mod">
          <ac:chgData name="Zoltan Porkoláb" userId="32a2b01f-9e54-4f2d-ae9a-c284109a2bdb" providerId="ADAL" clId="{52DFA6ED-6F7B-4782-A1D8-1C0A09F735A5}" dt="2026-09-21T11:07:48.618" v="643" actId="108"/>
          <ac:spMkLst>
            <pc:docMk/>
            <pc:sldMk cId="875012243" sldId="419"/>
            <ac:spMk id="2" creationId="{364D3ECE-3348-43FE-89F7-4D580307BE4D}"/>
          </ac:spMkLst>
        </pc:spChg>
        <pc:spChg chg="mod">
          <ac:chgData name="Zoltan Porkoláb" userId="32a2b01f-9e54-4f2d-ae9a-c284109a2bdb" providerId="ADAL" clId="{52DFA6ED-6F7B-4782-A1D8-1C0A09F735A5}" dt="2026-09-21T08:14:22.465" v="407" actId="14100"/>
          <ac:spMkLst>
            <pc:docMk/>
            <pc:sldMk cId="875012243" sldId="419"/>
            <ac:spMk id="3" creationId="{8A69577E-DB54-4190-BF7A-742BD50419ED}"/>
          </ac:spMkLst>
        </pc:spChg>
        <pc:picChg chg="mod">
          <ac:chgData name="Zoltan Porkoláb" userId="32a2b01f-9e54-4f2d-ae9a-c284109a2bdb" providerId="ADAL" clId="{52DFA6ED-6F7B-4782-A1D8-1C0A09F735A5}" dt="2026-09-21T08:14:38.456" v="410" actId="14100"/>
          <ac:picMkLst>
            <pc:docMk/>
            <pc:sldMk cId="875012243" sldId="419"/>
            <ac:picMk id="5" creationId="{71213C6E-C3E2-44A1-92CF-9040163D4440}"/>
          </ac:picMkLst>
        </pc:picChg>
      </pc:sldChg>
      <pc:sldChg chg="modSp add del mod">
        <pc:chgData name="Zoltan Porkoláb" userId="32a2b01f-9e54-4f2d-ae9a-c284109a2bdb" providerId="ADAL" clId="{52DFA6ED-6F7B-4782-A1D8-1C0A09F735A5}" dt="2026-09-21T07:49:37.355" v="170" actId="47"/>
        <pc:sldMkLst>
          <pc:docMk/>
          <pc:sldMk cId="2016607504" sldId="421"/>
        </pc:sldMkLst>
        <pc:spChg chg="mod">
          <ac:chgData name="Zoltan Porkoláb" userId="32a2b01f-9e54-4f2d-ae9a-c284109a2bdb" providerId="ADAL" clId="{52DFA6ED-6F7B-4782-A1D8-1C0A09F735A5}" dt="2026-09-21T07:49:18.641" v="167" actId="1076"/>
          <ac:spMkLst>
            <pc:docMk/>
            <pc:sldMk cId="2016607504" sldId="421"/>
            <ac:spMk id="2" creationId="{5C3D4BE3-E21D-00EB-F88C-2A627F8F8C21}"/>
          </ac:spMkLst>
        </pc:spChg>
      </pc:sldChg>
      <pc:sldChg chg="modSp add del mod">
        <pc:chgData name="Zoltan Porkoláb" userId="32a2b01f-9e54-4f2d-ae9a-c284109a2bdb" providerId="ADAL" clId="{52DFA6ED-6F7B-4782-A1D8-1C0A09F735A5}" dt="2026-09-21T07:53:14.129" v="245" actId="47"/>
        <pc:sldMkLst>
          <pc:docMk/>
          <pc:sldMk cId="3905112338" sldId="422"/>
        </pc:sldMkLst>
        <pc:spChg chg="mod">
          <ac:chgData name="Zoltan Porkoláb" userId="32a2b01f-9e54-4f2d-ae9a-c284109a2bdb" providerId="ADAL" clId="{52DFA6ED-6F7B-4782-A1D8-1C0A09F735A5}" dt="2026-09-21T07:49:28.447" v="168" actId="1076"/>
          <ac:spMkLst>
            <pc:docMk/>
            <pc:sldMk cId="3905112338" sldId="422"/>
            <ac:spMk id="2" creationId="{2C1A897B-A3A6-B0DF-F686-054C4C5FB86C}"/>
          </ac:spMkLst>
        </pc:spChg>
        <pc:spChg chg="mod">
          <ac:chgData name="Zoltan Porkoláb" userId="32a2b01f-9e54-4f2d-ae9a-c284109a2bdb" providerId="ADAL" clId="{52DFA6ED-6F7B-4782-A1D8-1C0A09F735A5}" dt="2026-09-21T07:49:47.493" v="179" actId="1038"/>
          <ac:spMkLst>
            <pc:docMk/>
            <pc:sldMk cId="3905112338" sldId="422"/>
            <ac:spMk id="4" creationId="{42C73CCC-BC52-D737-C070-1BDD0415A768}"/>
          </ac:spMkLst>
        </pc:spChg>
      </pc:sldChg>
      <pc:sldChg chg="delSp add del mod ord">
        <pc:chgData name="Zoltan Porkoláb" userId="32a2b01f-9e54-4f2d-ae9a-c284109a2bdb" providerId="ADAL" clId="{52DFA6ED-6F7B-4782-A1D8-1C0A09F735A5}" dt="2026-09-21T18:48:00.990" v="4739" actId="47"/>
        <pc:sldMkLst>
          <pc:docMk/>
          <pc:sldMk cId="1486034728" sldId="423"/>
        </pc:sldMkLst>
        <pc:spChg chg="del">
          <ac:chgData name="Zoltan Porkoláb" userId="32a2b01f-9e54-4f2d-ae9a-c284109a2bdb" providerId="ADAL" clId="{52DFA6ED-6F7B-4782-A1D8-1C0A09F735A5}" dt="2026-09-21T07:50:03.244" v="181" actId="478"/>
          <ac:spMkLst>
            <pc:docMk/>
            <pc:sldMk cId="1486034728" sldId="423"/>
            <ac:spMk id="4" creationId="{BEDF32F8-6B9E-9C14-2690-86B896611A60}"/>
          </ac:spMkLst>
        </pc:spChg>
      </pc:sldChg>
      <pc:sldChg chg="addSp delSp modSp add del mod">
        <pc:chgData name="Zoltan Porkoláb" userId="32a2b01f-9e54-4f2d-ae9a-c284109a2bdb" providerId="ADAL" clId="{52DFA6ED-6F7B-4782-A1D8-1C0A09F735A5}" dt="2026-09-21T18:57:05.431" v="5007" actId="47"/>
        <pc:sldMkLst>
          <pc:docMk/>
          <pc:sldMk cId="1712563301" sldId="424"/>
        </pc:sldMkLst>
        <pc:spChg chg="del">
          <ac:chgData name="Zoltan Porkoláb" userId="32a2b01f-9e54-4f2d-ae9a-c284109a2bdb" providerId="ADAL" clId="{52DFA6ED-6F7B-4782-A1D8-1C0A09F735A5}" dt="2026-09-21T08:06:43.891" v="352" actId="478"/>
          <ac:spMkLst>
            <pc:docMk/>
            <pc:sldMk cId="1712563301" sldId="424"/>
            <ac:spMk id="3" creationId="{E3CC39B1-2F5D-D282-74B8-F9F3317567EE}"/>
          </ac:spMkLst>
        </pc:spChg>
        <pc:spChg chg="add del mod">
          <ac:chgData name="Zoltan Porkoláb" userId="32a2b01f-9e54-4f2d-ae9a-c284109a2bdb" providerId="ADAL" clId="{52DFA6ED-6F7B-4782-A1D8-1C0A09F735A5}" dt="2026-09-21T08:06:45.790" v="353" actId="478"/>
          <ac:spMkLst>
            <pc:docMk/>
            <pc:sldMk cId="1712563301" sldId="424"/>
            <ac:spMk id="4" creationId="{ED4D29A4-1E83-94E8-D12D-6DD6D6E84CEA}"/>
          </ac:spMkLst>
        </pc:spChg>
        <pc:spChg chg="add mod">
          <ac:chgData name="Zoltan Porkoláb" userId="32a2b01f-9e54-4f2d-ae9a-c284109a2bdb" providerId="ADAL" clId="{52DFA6ED-6F7B-4782-A1D8-1C0A09F735A5}" dt="2026-09-21T08:06:57.876" v="354"/>
          <ac:spMkLst>
            <pc:docMk/>
            <pc:sldMk cId="1712563301" sldId="424"/>
            <ac:spMk id="7" creationId="{83F044B2-2C24-44DA-1E7F-E1C97B3D1FC2}"/>
          </ac:spMkLst>
        </pc:spChg>
        <pc:picChg chg="del">
          <ac:chgData name="Zoltan Porkoláb" userId="32a2b01f-9e54-4f2d-ae9a-c284109a2bdb" providerId="ADAL" clId="{52DFA6ED-6F7B-4782-A1D8-1C0A09F735A5}" dt="2026-09-21T08:07:01.024" v="355" actId="478"/>
          <ac:picMkLst>
            <pc:docMk/>
            <pc:sldMk cId="1712563301" sldId="424"/>
            <ac:picMk id="6" creationId="{7C388EB2-8AFD-2581-C5BB-99EBF195295A}"/>
          </ac:picMkLst>
        </pc:picChg>
        <pc:picChg chg="del">
          <ac:chgData name="Zoltan Porkoláb" userId="32a2b01f-9e54-4f2d-ae9a-c284109a2bdb" providerId="ADAL" clId="{52DFA6ED-6F7B-4782-A1D8-1C0A09F735A5}" dt="2026-09-21T08:07:05.349" v="357" actId="478"/>
          <ac:picMkLst>
            <pc:docMk/>
            <pc:sldMk cId="1712563301" sldId="424"/>
            <ac:picMk id="8" creationId="{C35D70A9-3444-076D-552D-2A137F555481}"/>
          </ac:picMkLst>
        </pc:picChg>
        <pc:picChg chg="del">
          <ac:chgData name="Zoltan Porkoláb" userId="32a2b01f-9e54-4f2d-ae9a-c284109a2bdb" providerId="ADAL" clId="{52DFA6ED-6F7B-4782-A1D8-1C0A09F735A5}" dt="2026-09-21T08:07:03.357" v="356" actId="478"/>
          <ac:picMkLst>
            <pc:docMk/>
            <pc:sldMk cId="1712563301" sldId="424"/>
            <ac:picMk id="10" creationId="{977D0986-19C4-DE45-3A0A-3B5BFB818DA7}"/>
          </ac:picMkLst>
        </pc:picChg>
        <pc:picChg chg="add mod">
          <ac:chgData name="Zoltan Porkoláb" userId="32a2b01f-9e54-4f2d-ae9a-c284109a2bdb" providerId="ADAL" clId="{52DFA6ED-6F7B-4782-A1D8-1C0A09F735A5}" dt="2026-09-21T08:08:25.111" v="363" actId="1076"/>
          <ac:picMkLst>
            <pc:docMk/>
            <pc:sldMk cId="1712563301" sldId="424"/>
            <ac:picMk id="11" creationId="{25E2EC96-73ED-BDFD-15E3-18D63B3D31B3}"/>
          </ac:picMkLst>
        </pc:picChg>
        <pc:picChg chg="del">
          <ac:chgData name="Zoltan Porkoláb" userId="32a2b01f-9e54-4f2d-ae9a-c284109a2bdb" providerId="ADAL" clId="{52DFA6ED-6F7B-4782-A1D8-1C0A09F735A5}" dt="2026-09-21T08:07:08.016" v="358" actId="478"/>
          <ac:picMkLst>
            <pc:docMk/>
            <pc:sldMk cId="1712563301" sldId="424"/>
            <ac:picMk id="12" creationId="{3E9DE881-D9B4-395D-70DD-4F8FFCE8A8EC}"/>
          </ac:picMkLst>
        </pc:picChg>
        <pc:picChg chg="add mod">
          <ac:chgData name="Zoltan Porkoláb" userId="32a2b01f-9e54-4f2d-ae9a-c284109a2bdb" providerId="ADAL" clId="{52DFA6ED-6F7B-4782-A1D8-1C0A09F735A5}" dt="2026-09-21T08:09:19.182" v="365" actId="1076"/>
          <ac:picMkLst>
            <pc:docMk/>
            <pc:sldMk cId="1712563301" sldId="424"/>
            <ac:picMk id="14" creationId="{85C8287D-2C13-DE27-DE5B-3CBBE9E72150}"/>
          </ac:picMkLst>
        </pc:picChg>
        <pc:picChg chg="add mod">
          <ac:chgData name="Zoltan Porkoláb" userId="32a2b01f-9e54-4f2d-ae9a-c284109a2bdb" providerId="ADAL" clId="{52DFA6ED-6F7B-4782-A1D8-1C0A09F735A5}" dt="2026-09-21T08:10:34.064" v="367" actId="1076"/>
          <ac:picMkLst>
            <pc:docMk/>
            <pc:sldMk cId="1712563301" sldId="424"/>
            <ac:picMk id="16" creationId="{C61F6705-488C-C8AF-C1AF-12930745DAF9}"/>
          </ac:picMkLst>
        </pc:picChg>
        <pc:picChg chg="add mod">
          <ac:chgData name="Zoltan Porkoláb" userId="32a2b01f-9e54-4f2d-ae9a-c284109a2bdb" providerId="ADAL" clId="{52DFA6ED-6F7B-4782-A1D8-1C0A09F735A5}" dt="2026-09-21T08:11:50.302" v="373" actId="1076"/>
          <ac:picMkLst>
            <pc:docMk/>
            <pc:sldMk cId="1712563301" sldId="424"/>
            <ac:picMk id="18" creationId="{99023475-0F1B-A14A-BFE2-416880EAE52D}"/>
          </ac:picMkLst>
        </pc:picChg>
      </pc:sldChg>
      <pc:sldChg chg="add del">
        <pc:chgData name="Zoltan Porkoláb" userId="32a2b01f-9e54-4f2d-ae9a-c284109a2bdb" providerId="ADAL" clId="{52DFA6ED-6F7B-4782-A1D8-1C0A09F735A5}" dt="2026-09-21T08:07:14.429" v="360" actId="47"/>
        <pc:sldMkLst>
          <pc:docMk/>
          <pc:sldMk cId="3932998678" sldId="425"/>
        </pc:sldMkLst>
      </pc:sldChg>
      <pc:sldChg chg="modSp add del mod">
        <pc:chgData name="Zoltan Porkoláb" userId="32a2b01f-9e54-4f2d-ae9a-c284109a2bdb" providerId="ADAL" clId="{52DFA6ED-6F7B-4782-A1D8-1C0A09F735A5}" dt="2026-09-21T08:07:16.318" v="361" actId="47"/>
        <pc:sldMkLst>
          <pc:docMk/>
          <pc:sldMk cId="3100515560" sldId="426"/>
        </pc:sldMkLst>
        <pc:spChg chg="mod">
          <ac:chgData name="Zoltan Porkoláb" userId="32a2b01f-9e54-4f2d-ae9a-c284109a2bdb" providerId="ADAL" clId="{52DFA6ED-6F7B-4782-A1D8-1C0A09F735A5}" dt="2026-09-21T08:06:32.716" v="351" actId="14100"/>
          <ac:spMkLst>
            <pc:docMk/>
            <pc:sldMk cId="3100515560" sldId="426"/>
            <ac:spMk id="3" creationId="{A2FA1470-E419-40DF-5595-702D1A342427}"/>
          </ac:spMkLst>
        </pc:spChg>
      </pc:sldChg>
      <pc:sldChg chg="add del">
        <pc:chgData name="Zoltan Porkoláb" userId="32a2b01f-9e54-4f2d-ae9a-c284109a2bdb" providerId="ADAL" clId="{52DFA6ED-6F7B-4782-A1D8-1C0A09F735A5}" dt="2026-09-21T08:07:12.821" v="359" actId="47"/>
        <pc:sldMkLst>
          <pc:docMk/>
          <pc:sldMk cId="971298283" sldId="427"/>
        </pc:sldMkLst>
      </pc:sldChg>
      <pc:sldChg chg="addSp delSp modSp add del mod">
        <pc:chgData name="Zoltan Porkoláb" userId="32a2b01f-9e54-4f2d-ae9a-c284109a2bdb" providerId="ADAL" clId="{52DFA6ED-6F7B-4782-A1D8-1C0A09F735A5}" dt="2026-09-21T18:58:24.359" v="5021" actId="47"/>
        <pc:sldMkLst>
          <pc:docMk/>
          <pc:sldMk cId="823551814" sldId="428"/>
        </pc:sldMkLst>
        <pc:spChg chg="del">
          <ac:chgData name="Zoltan Porkoláb" userId="32a2b01f-9e54-4f2d-ae9a-c284109a2bdb" providerId="ADAL" clId="{52DFA6ED-6F7B-4782-A1D8-1C0A09F735A5}" dt="2026-09-21T08:12:48.665" v="386" actId="478"/>
          <ac:spMkLst>
            <pc:docMk/>
            <pc:sldMk cId="823551814" sldId="428"/>
            <ac:spMk id="3" creationId="{C3A82055-F90F-64DF-C408-BB7E62885DA8}"/>
          </ac:spMkLst>
        </pc:spChg>
        <pc:spChg chg="add del mod">
          <ac:chgData name="Zoltan Porkoláb" userId="32a2b01f-9e54-4f2d-ae9a-c284109a2bdb" providerId="ADAL" clId="{52DFA6ED-6F7B-4782-A1D8-1C0A09F735A5}" dt="2026-09-21T08:12:52.071" v="387" actId="478"/>
          <ac:spMkLst>
            <pc:docMk/>
            <pc:sldMk cId="823551814" sldId="428"/>
            <ac:spMk id="6" creationId="{168F575C-3831-525F-9B00-F4BA61D2C482}"/>
          </ac:spMkLst>
        </pc:spChg>
        <pc:spChg chg="add mod">
          <ac:chgData name="Zoltan Porkoláb" userId="32a2b01f-9e54-4f2d-ae9a-c284109a2bdb" providerId="ADAL" clId="{52DFA6ED-6F7B-4782-A1D8-1C0A09F735A5}" dt="2026-09-21T08:12:53.158" v="388"/>
          <ac:spMkLst>
            <pc:docMk/>
            <pc:sldMk cId="823551814" sldId="428"/>
            <ac:spMk id="7" creationId="{5F24A462-214B-9E05-EB90-286BD8783777}"/>
          </ac:spMkLst>
        </pc:spChg>
      </pc:sldChg>
      <pc:sldChg chg="addSp delSp modSp add del mod">
        <pc:chgData name="Zoltan Porkoláb" userId="32a2b01f-9e54-4f2d-ae9a-c284109a2bdb" providerId="ADAL" clId="{52DFA6ED-6F7B-4782-A1D8-1C0A09F735A5}" dt="2026-09-21T19:00:20.502" v="5035" actId="47"/>
        <pc:sldMkLst>
          <pc:docMk/>
          <pc:sldMk cId="1194531961" sldId="429"/>
        </pc:sldMkLst>
        <pc:spChg chg="del mod">
          <ac:chgData name="Zoltan Porkoláb" userId="32a2b01f-9e54-4f2d-ae9a-c284109a2bdb" providerId="ADAL" clId="{52DFA6ED-6F7B-4782-A1D8-1C0A09F735A5}" dt="2026-09-21T08:13:00.641" v="390" actId="478"/>
          <ac:spMkLst>
            <pc:docMk/>
            <pc:sldMk cId="1194531961" sldId="429"/>
            <ac:spMk id="3" creationId="{13F70A19-C912-63BA-D0B5-CA72C349065F}"/>
          </ac:spMkLst>
        </pc:spChg>
        <pc:spChg chg="add del mod">
          <ac:chgData name="Zoltan Porkoláb" userId="32a2b01f-9e54-4f2d-ae9a-c284109a2bdb" providerId="ADAL" clId="{52DFA6ED-6F7B-4782-A1D8-1C0A09F735A5}" dt="2026-09-21T08:13:05.444" v="391" actId="478"/>
          <ac:spMkLst>
            <pc:docMk/>
            <pc:sldMk cId="1194531961" sldId="429"/>
            <ac:spMk id="7" creationId="{1F32EE57-6428-C18E-1FF5-1062FDF49A31}"/>
          </ac:spMkLst>
        </pc:spChg>
        <pc:spChg chg="add mod">
          <ac:chgData name="Zoltan Porkoláb" userId="32a2b01f-9e54-4f2d-ae9a-c284109a2bdb" providerId="ADAL" clId="{52DFA6ED-6F7B-4782-A1D8-1C0A09F735A5}" dt="2026-09-21T08:13:05.989" v="392"/>
          <ac:spMkLst>
            <pc:docMk/>
            <pc:sldMk cId="1194531961" sldId="429"/>
            <ac:spMk id="8" creationId="{5574715C-74E3-AF8A-74FE-C732E40054D8}"/>
          </ac:spMkLst>
        </pc:spChg>
      </pc:sldChg>
      <pc:sldChg chg="addSp delSp modSp add del mod">
        <pc:chgData name="Zoltan Porkoláb" userId="32a2b01f-9e54-4f2d-ae9a-c284109a2bdb" providerId="ADAL" clId="{52DFA6ED-6F7B-4782-A1D8-1C0A09F735A5}" dt="2026-09-21T19:01:21.581" v="5042" actId="47"/>
        <pc:sldMkLst>
          <pc:docMk/>
          <pc:sldMk cId="3989808999" sldId="430"/>
        </pc:sldMkLst>
        <pc:spChg chg="del">
          <ac:chgData name="Zoltan Porkoláb" userId="32a2b01f-9e54-4f2d-ae9a-c284109a2bdb" providerId="ADAL" clId="{52DFA6ED-6F7B-4782-A1D8-1C0A09F735A5}" dt="2026-09-21T08:13:11.418" v="393" actId="478"/>
          <ac:spMkLst>
            <pc:docMk/>
            <pc:sldMk cId="3989808999" sldId="430"/>
            <ac:spMk id="3" creationId="{3E1642D9-42C3-3371-36F2-80C7ECF52E8F}"/>
          </ac:spMkLst>
        </pc:spChg>
        <pc:spChg chg="add del mod">
          <ac:chgData name="Zoltan Porkoláb" userId="32a2b01f-9e54-4f2d-ae9a-c284109a2bdb" providerId="ADAL" clId="{52DFA6ED-6F7B-4782-A1D8-1C0A09F735A5}" dt="2026-09-21T08:13:13.618" v="394" actId="478"/>
          <ac:spMkLst>
            <pc:docMk/>
            <pc:sldMk cId="3989808999" sldId="430"/>
            <ac:spMk id="8" creationId="{9AC12D97-2CE9-906F-2DEC-4A06D1FD107C}"/>
          </ac:spMkLst>
        </pc:spChg>
        <pc:spChg chg="add mod">
          <ac:chgData name="Zoltan Porkoláb" userId="32a2b01f-9e54-4f2d-ae9a-c284109a2bdb" providerId="ADAL" clId="{52DFA6ED-6F7B-4782-A1D8-1C0A09F735A5}" dt="2026-09-21T08:13:17.706" v="395"/>
          <ac:spMkLst>
            <pc:docMk/>
            <pc:sldMk cId="3989808999" sldId="430"/>
            <ac:spMk id="9" creationId="{4BF456C6-BB7E-D4E4-7A37-FDA36C3F4B93}"/>
          </ac:spMkLst>
        </pc:spChg>
        <pc:picChg chg="add mod">
          <ac:chgData name="Zoltan Porkoláb" userId="32a2b01f-9e54-4f2d-ae9a-c284109a2bdb" providerId="ADAL" clId="{52DFA6ED-6F7B-4782-A1D8-1C0A09F735A5}" dt="2026-09-21T19:00:00.326" v="5033" actId="1076"/>
          <ac:picMkLst>
            <pc:docMk/>
            <pc:sldMk cId="3989808999" sldId="430"/>
            <ac:picMk id="3" creationId="{B201C88B-47DD-365B-3F6B-DCC8558E7F79}"/>
          </ac:picMkLst>
        </pc:picChg>
        <pc:picChg chg="mod">
          <ac:chgData name="Zoltan Porkoláb" userId="32a2b01f-9e54-4f2d-ae9a-c284109a2bdb" providerId="ADAL" clId="{52DFA6ED-6F7B-4782-A1D8-1C0A09F735A5}" dt="2026-09-21T18:59:52.273" v="5031" actId="1076"/>
          <ac:picMkLst>
            <pc:docMk/>
            <pc:sldMk cId="3989808999" sldId="430"/>
            <ac:picMk id="4" creationId="{F9806418-275C-AE65-C805-9455B796B18D}"/>
          </ac:picMkLst>
        </pc:picChg>
        <pc:picChg chg="mod">
          <ac:chgData name="Zoltan Porkoláb" userId="32a2b01f-9e54-4f2d-ae9a-c284109a2bdb" providerId="ADAL" clId="{52DFA6ED-6F7B-4782-A1D8-1C0A09F735A5}" dt="2026-09-21T18:59:55.177" v="5032" actId="1076"/>
          <ac:picMkLst>
            <pc:docMk/>
            <pc:sldMk cId="3989808999" sldId="430"/>
            <ac:picMk id="6" creationId="{BA3866C3-7C64-C9BB-287C-FA6EB3A9C39E}"/>
          </ac:picMkLst>
        </pc:picChg>
        <pc:picChg chg="mod">
          <ac:chgData name="Zoltan Porkoláb" userId="32a2b01f-9e54-4f2d-ae9a-c284109a2bdb" providerId="ADAL" clId="{52DFA6ED-6F7B-4782-A1D8-1C0A09F735A5}" dt="2026-09-21T18:59:38.138" v="5027" actId="1076"/>
          <ac:picMkLst>
            <pc:docMk/>
            <pc:sldMk cId="3989808999" sldId="430"/>
            <ac:picMk id="7" creationId="{6D36D39C-88AE-984A-8102-04919428D34D}"/>
          </ac:picMkLst>
        </pc:picChg>
      </pc:sldChg>
      <pc:sldChg chg="addSp delSp modSp add del mod">
        <pc:chgData name="Zoltan Porkoláb" userId="32a2b01f-9e54-4f2d-ae9a-c284109a2bdb" providerId="ADAL" clId="{52DFA6ED-6F7B-4782-A1D8-1C0A09F735A5}" dt="2026-09-21T19:00:27.950" v="5036" actId="47"/>
        <pc:sldMkLst>
          <pc:docMk/>
          <pc:sldMk cId="1121602470" sldId="431"/>
        </pc:sldMkLst>
        <pc:spChg chg="del">
          <ac:chgData name="Zoltan Porkoláb" userId="32a2b01f-9e54-4f2d-ae9a-c284109a2bdb" providerId="ADAL" clId="{52DFA6ED-6F7B-4782-A1D8-1C0A09F735A5}" dt="2026-09-21T08:13:24.853" v="396" actId="478"/>
          <ac:spMkLst>
            <pc:docMk/>
            <pc:sldMk cId="1121602470" sldId="431"/>
            <ac:spMk id="3" creationId="{83103BE1-3C4A-4CB0-B5E1-AC1C436E8061}"/>
          </ac:spMkLst>
        </pc:spChg>
        <pc:spChg chg="add del mod">
          <ac:chgData name="Zoltan Porkoláb" userId="32a2b01f-9e54-4f2d-ae9a-c284109a2bdb" providerId="ADAL" clId="{52DFA6ED-6F7B-4782-A1D8-1C0A09F735A5}" dt="2026-09-21T08:13:29.798" v="397" actId="478"/>
          <ac:spMkLst>
            <pc:docMk/>
            <pc:sldMk cId="1121602470" sldId="431"/>
            <ac:spMk id="9" creationId="{DCCD9163-9D7F-7126-CDC3-9332ADF10A7B}"/>
          </ac:spMkLst>
        </pc:spChg>
        <pc:spChg chg="add mod">
          <ac:chgData name="Zoltan Porkoláb" userId="32a2b01f-9e54-4f2d-ae9a-c284109a2bdb" providerId="ADAL" clId="{52DFA6ED-6F7B-4782-A1D8-1C0A09F735A5}" dt="2026-09-21T08:13:31.624" v="398"/>
          <ac:spMkLst>
            <pc:docMk/>
            <pc:sldMk cId="1121602470" sldId="431"/>
            <ac:spMk id="10" creationId="{26B3AC9D-6314-C34E-1778-0F663ABAE1CF}"/>
          </ac:spMkLst>
        </pc:spChg>
      </pc:sldChg>
      <pc:sldChg chg="add del">
        <pc:chgData name="Zoltan Porkoláb" userId="32a2b01f-9e54-4f2d-ae9a-c284109a2bdb" providerId="ADAL" clId="{52DFA6ED-6F7B-4782-A1D8-1C0A09F735A5}" dt="2026-09-21T08:20:22.375" v="523" actId="47"/>
        <pc:sldMkLst>
          <pc:docMk/>
          <pc:sldMk cId="643379745" sldId="432"/>
        </pc:sldMkLst>
      </pc:sldChg>
      <pc:sldChg chg="addSp delSp modSp add del mod">
        <pc:chgData name="Zoltan Porkoláb" userId="32a2b01f-9e54-4f2d-ae9a-c284109a2bdb" providerId="ADAL" clId="{52DFA6ED-6F7B-4782-A1D8-1C0A09F735A5}" dt="2026-09-21T18:48:25.714" v="4814" actId="47"/>
        <pc:sldMkLst>
          <pc:docMk/>
          <pc:sldMk cId="3202237642" sldId="433"/>
        </pc:sldMkLst>
        <pc:spChg chg="del">
          <ac:chgData name="Zoltan Porkoláb" userId="32a2b01f-9e54-4f2d-ae9a-c284109a2bdb" providerId="ADAL" clId="{52DFA6ED-6F7B-4782-A1D8-1C0A09F735A5}" dt="2026-09-21T07:53:31.284" v="247" actId="478"/>
          <ac:spMkLst>
            <pc:docMk/>
            <pc:sldMk cId="3202237642" sldId="433"/>
            <ac:spMk id="4" creationId="{80C4EA21-6918-EF96-D321-3E0F1120635D}"/>
          </ac:spMkLst>
        </pc:spChg>
        <pc:spChg chg="add mod">
          <ac:chgData name="Zoltan Porkoláb" userId="32a2b01f-9e54-4f2d-ae9a-c284109a2bdb" providerId="ADAL" clId="{52DFA6ED-6F7B-4782-A1D8-1C0A09F735A5}" dt="2026-09-21T07:52:57.265" v="244" actId="1038"/>
          <ac:spMkLst>
            <pc:docMk/>
            <pc:sldMk cId="3202237642" sldId="433"/>
            <ac:spMk id="8" creationId="{FDA06277-67EA-C8DE-7EAC-5F774E6E610E}"/>
          </ac:spMkLst>
        </pc:spChg>
      </pc:sldChg>
      <pc:sldChg chg="add del">
        <pc:chgData name="Zoltan Porkoláb" userId="32a2b01f-9e54-4f2d-ae9a-c284109a2bdb" providerId="ADAL" clId="{52DFA6ED-6F7B-4782-A1D8-1C0A09F735A5}" dt="2026-09-21T18:48:31.388" v="4815" actId="47"/>
        <pc:sldMkLst>
          <pc:docMk/>
          <pc:sldMk cId="1746048500" sldId="434"/>
        </pc:sldMkLst>
      </pc:sldChg>
      <pc:sldChg chg="addSp modSp add del mod">
        <pc:chgData name="Zoltan Porkoláb" userId="32a2b01f-9e54-4f2d-ae9a-c284109a2bdb" providerId="ADAL" clId="{52DFA6ED-6F7B-4782-A1D8-1C0A09F735A5}" dt="2026-09-21T18:49:24.014" v="4896" actId="47"/>
        <pc:sldMkLst>
          <pc:docMk/>
          <pc:sldMk cId="558239855" sldId="435"/>
        </pc:sldMkLst>
        <pc:picChg chg="add mod">
          <ac:chgData name="Zoltan Porkoláb" userId="32a2b01f-9e54-4f2d-ae9a-c284109a2bdb" providerId="ADAL" clId="{52DFA6ED-6F7B-4782-A1D8-1C0A09F735A5}" dt="2026-09-21T10:57:35.217" v="536" actId="1076"/>
          <ac:picMkLst>
            <pc:docMk/>
            <pc:sldMk cId="558239855" sldId="435"/>
            <ac:picMk id="7" creationId="{E2B0625E-5034-9D57-61C5-D06D265FC0CE}"/>
          </ac:picMkLst>
        </pc:picChg>
      </pc:sldChg>
      <pc:sldChg chg="add del">
        <pc:chgData name="Zoltan Porkoláb" userId="32a2b01f-9e54-4f2d-ae9a-c284109a2bdb" providerId="ADAL" clId="{52DFA6ED-6F7B-4782-A1D8-1C0A09F735A5}" dt="2026-09-21T18:52:48.718" v="4951" actId="47"/>
        <pc:sldMkLst>
          <pc:docMk/>
          <pc:sldMk cId="794273944" sldId="436"/>
        </pc:sldMkLst>
      </pc:sldChg>
      <pc:sldChg chg="add del">
        <pc:chgData name="Zoltan Porkoláb" userId="32a2b01f-9e54-4f2d-ae9a-c284109a2bdb" providerId="ADAL" clId="{52DFA6ED-6F7B-4782-A1D8-1C0A09F735A5}" dt="2026-09-21T18:52:46.947" v="4950" actId="47"/>
        <pc:sldMkLst>
          <pc:docMk/>
          <pc:sldMk cId="3276155232" sldId="437"/>
        </pc:sldMkLst>
      </pc:sldChg>
      <pc:sldChg chg="delSp add del mod ord">
        <pc:chgData name="Zoltan Porkoláb" userId="32a2b01f-9e54-4f2d-ae9a-c284109a2bdb" providerId="ADAL" clId="{52DFA6ED-6F7B-4782-A1D8-1C0A09F735A5}" dt="2026-09-21T18:56:35.741" v="5002" actId="47"/>
        <pc:sldMkLst>
          <pc:docMk/>
          <pc:sldMk cId="2326316928" sldId="438"/>
        </pc:sldMkLst>
        <pc:picChg chg="del">
          <ac:chgData name="Zoltan Porkoláb" userId="32a2b01f-9e54-4f2d-ae9a-c284109a2bdb" providerId="ADAL" clId="{52DFA6ED-6F7B-4782-A1D8-1C0A09F735A5}" dt="2026-09-21T08:12:08.495" v="379" actId="478"/>
          <ac:picMkLst>
            <pc:docMk/>
            <pc:sldMk cId="2326316928" sldId="438"/>
            <ac:picMk id="16" creationId="{5DD7000F-93EC-F751-ADC1-9E50B80F2B53}"/>
          </ac:picMkLst>
        </pc:picChg>
        <pc:picChg chg="del">
          <ac:chgData name="Zoltan Porkoláb" userId="32a2b01f-9e54-4f2d-ae9a-c284109a2bdb" providerId="ADAL" clId="{52DFA6ED-6F7B-4782-A1D8-1C0A09F735A5}" dt="2026-09-21T08:11:58.292" v="375" actId="478"/>
          <ac:picMkLst>
            <pc:docMk/>
            <pc:sldMk cId="2326316928" sldId="438"/>
            <ac:picMk id="18" creationId="{24B8902E-736D-FBE4-7A9D-01A1FDF4C386}"/>
          </ac:picMkLst>
        </pc:picChg>
      </pc:sldChg>
      <pc:sldChg chg="add del">
        <pc:chgData name="Zoltan Porkoláb" userId="32a2b01f-9e54-4f2d-ae9a-c284109a2bdb" providerId="ADAL" clId="{52DFA6ED-6F7B-4782-A1D8-1C0A09F735A5}" dt="2026-09-21T18:56:36.877" v="5003" actId="47"/>
        <pc:sldMkLst>
          <pc:docMk/>
          <pc:sldMk cId="4256777647" sldId="439"/>
        </pc:sldMkLst>
      </pc:sldChg>
      <pc:sldChg chg="addSp delSp add del mod ord">
        <pc:chgData name="Zoltan Porkoláb" userId="32a2b01f-9e54-4f2d-ae9a-c284109a2bdb" providerId="ADAL" clId="{52DFA6ED-6F7B-4782-A1D8-1C0A09F735A5}" dt="2026-09-21T18:57:01.232" v="5006" actId="47"/>
        <pc:sldMkLst>
          <pc:docMk/>
          <pc:sldMk cId="1992791591" sldId="440"/>
        </pc:sldMkLst>
        <pc:picChg chg="add">
          <ac:chgData name="Zoltan Porkoláb" userId="32a2b01f-9e54-4f2d-ae9a-c284109a2bdb" providerId="ADAL" clId="{52DFA6ED-6F7B-4782-A1D8-1C0A09F735A5}" dt="2026-09-21T18:56:50.427" v="5004" actId="22"/>
          <ac:picMkLst>
            <pc:docMk/>
            <pc:sldMk cId="1992791591" sldId="440"/>
            <ac:picMk id="3" creationId="{959A224B-AA73-C044-DC45-1369B87B14B9}"/>
          </ac:picMkLst>
        </pc:picChg>
        <pc:picChg chg="add">
          <ac:chgData name="Zoltan Porkoláb" userId="32a2b01f-9e54-4f2d-ae9a-c284109a2bdb" providerId="ADAL" clId="{52DFA6ED-6F7B-4782-A1D8-1C0A09F735A5}" dt="2026-09-21T18:56:50.427" v="5004" actId="22"/>
          <ac:picMkLst>
            <pc:docMk/>
            <pc:sldMk cId="1992791591" sldId="440"/>
            <ac:picMk id="6" creationId="{8B722BB0-E755-C2CE-1484-55FF804ADB12}"/>
          </ac:picMkLst>
        </pc:picChg>
        <pc:picChg chg="add">
          <ac:chgData name="Zoltan Porkoláb" userId="32a2b01f-9e54-4f2d-ae9a-c284109a2bdb" providerId="ADAL" clId="{52DFA6ED-6F7B-4782-A1D8-1C0A09F735A5}" dt="2026-09-21T18:56:50.427" v="5004" actId="22"/>
          <ac:picMkLst>
            <pc:docMk/>
            <pc:sldMk cId="1992791591" sldId="440"/>
            <ac:picMk id="9" creationId="{F48287FA-CA74-0FFB-8AAA-4A60E12D5CC7}"/>
          </ac:picMkLst>
        </pc:picChg>
        <pc:picChg chg="del">
          <ac:chgData name="Zoltan Porkoláb" userId="32a2b01f-9e54-4f2d-ae9a-c284109a2bdb" providerId="ADAL" clId="{52DFA6ED-6F7B-4782-A1D8-1C0A09F735A5}" dt="2026-09-21T08:12:25.396" v="385" actId="478"/>
          <ac:picMkLst>
            <pc:docMk/>
            <pc:sldMk cId="1992791591" sldId="440"/>
            <ac:picMk id="11" creationId="{957D449C-F710-DE74-A576-60FD22DBEA27}"/>
          </ac:picMkLst>
        </pc:picChg>
        <pc:picChg chg="add">
          <ac:chgData name="Zoltan Porkoláb" userId="32a2b01f-9e54-4f2d-ae9a-c284109a2bdb" providerId="ADAL" clId="{52DFA6ED-6F7B-4782-A1D8-1C0A09F735A5}" dt="2026-09-21T18:56:50.427" v="5004" actId="22"/>
          <ac:picMkLst>
            <pc:docMk/>
            <pc:sldMk cId="1992791591" sldId="440"/>
            <ac:picMk id="11" creationId="{AC3AF57A-CD43-FD72-FD8A-9DE4CC4A2AB2}"/>
          </ac:picMkLst>
        </pc:picChg>
        <pc:picChg chg="del">
          <ac:chgData name="Zoltan Porkoláb" userId="32a2b01f-9e54-4f2d-ae9a-c284109a2bdb" providerId="ADAL" clId="{52DFA6ED-6F7B-4782-A1D8-1C0A09F735A5}" dt="2026-09-21T08:12:14.676" v="381" actId="478"/>
          <ac:picMkLst>
            <pc:docMk/>
            <pc:sldMk cId="1992791591" sldId="440"/>
            <ac:picMk id="14" creationId="{0898D481-11E2-973B-DB2D-898F31DFF744}"/>
          </ac:picMkLst>
        </pc:picChg>
      </pc:sldChg>
      <pc:sldChg chg="add del">
        <pc:chgData name="Zoltan Porkoláb" userId="32a2b01f-9e54-4f2d-ae9a-c284109a2bdb" providerId="ADAL" clId="{52DFA6ED-6F7B-4782-A1D8-1C0A09F735A5}" dt="2026-09-21T18:56:34.881" v="5001" actId="47"/>
        <pc:sldMkLst>
          <pc:docMk/>
          <pc:sldMk cId="1353483430" sldId="441"/>
        </pc:sldMkLst>
      </pc:sldChg>
      <pc:sldChg chg="add">
        <pc:chgData name="Zoltan Porkoláb" userId="32a2b01f-9e54-4f2d-ae9a-c284109a2bdb" providerId="ADAL" clId="{52DFA6ED-6F7B-4782-A1D8-1C0A09F735A5}" dt="2026-09-21T11:09:12.445" v="644" actId="2890"/>
        <pc:sldMkLst>
          <pc:docMk/>
          <pc:sldMk cId="2884369528" sldId="442"/>
        </pc:sldMkLst>
      </pc:sldChg>
      <pc:sldChg chg="addSp delSp modSp add del mod">
        <pc:chgData name="Zoltan Porkoláb" userId="32a2b01f-9e54-4f2d-ae9a-c284109a2bdb" providerId="ADAL" clId="{52DFA6ED-6F7B-4782-A1D8-1C0A09F735A5}" dt="2026-09-21T18:45:51.028" v="4733" actId="47"/>
        <pc:sldMkLst>
          <pc:docMk/>
          <pc:sldMk cId="3298042568" sldId="443"/>
        </pc:sldMkLst>
        <pc:spChg chg="del">
          <ac:chgData name="Zoltan Porkoláb" userId="32a2b01f-9e54-4f2d-ae9a-c284109a2bdb" providerId="ADAL" clId="{52DFA6ED-6F7B-4782-A1D8-1C0A09F735A5}" dt="2026-09-21T11:12:21.511" v="662" actId="478"/>
          <ac:spMkLst>
            <pc:docMk/>
            <pc:sldMk cId="3298042568" sldId="443"/>
            <ac:spMk id="8" creationId="{96F8D1AE-CE13-CA94-5936-C57188943512}"/>
          </ac:spMkLst>
        </pc:spChg>
        <pc:picChg chg="mod">
          <ac:chgData name="Zoltan Porkoláb" userId="32a2b01f-9e54-4f2d-ae9a-c284109a2bdb" providerId="ADAL" clId="{52DFA6ED-6F7B-4782-A1D8-1C0A09F735A5}" dt="2026-09-21T18:34:18.022" v="4596" actId="14100"/>
          <ac:picMkLst>
            <pc:docMk/>
            <pc:sldMk cId="3298042568" sldId="443"/>
            <ac:picMk id="6" creationId="{E6AE94D4-4E80-E22E-0829-91624B642B0B}"/>
          </ac:picMkLst>
        </pc:picChg>
        <pc:picChg chg="add mod">
          <ac:chgData name="Zoltan Porkoláb" userId="32a2b01f-9e54-4f2d-ae9a-c284109a2bdb" providerId="ADAL" clId="{52DFA6ED-6F7B-4782-A1D8-1C0A09F735A5}" dt="2026-09-21T11:13:07.454" v="667" actId="1076"/>
          <ac:picMkLst>
            <pc:docMk/>
            <pc:sldMk cId="3298042568" sldId="443"/>
            <ac:picMk id="9" creationId="{E1F2D96F-A383-4523-D87A-34BB80E160D2}"/>
          </ac:picMkLst>
        </pc:picChg>
      </pc:sldChg>
      <pc:sldChg chg="addSp delSp modSp add del mod">
        <pc:chgData name="Zoltan Porkoláb" userId="32a2b01f-9e54-4f2d-ae9a-c284109a2bdb" providerId="ADAL" clId="{52DFA6ED-6F7B-4782-A1D8-1C0A09F735A5}" dt="2026-09-21T18:42:29.261" v="4681" actId="47"/>
        <pc:sldMkLst>
          <pc:docMk/>
          <pc:sldMk cId="1704568143" sldId="444"/>
        </pc:sldMkLst>
        <pc:spChg chg="del mod">
          <ac:chgData name="Zoltan Porkoláb" userId="32a2b01f-9e54-4f2d-ae9a-c284109a2bdb" providerId="ADAL" clId="{52DFA6ED-6F7B-4782-A1D8-1C0A09F735A5}" dt="2026-09-21T11:58:58.755" v="693" actId="478"/>
          <ac:spMkLst>
            <pc:docMk/>
            <pc:sldMk cId="1704568143" sldId="444"/>
            <ac:spMk id="2" creationId="{5AF13CBF-7E03-0CAC-7BDB-34C5B0C11AAE}"/>
          </ac:spMkLst>
        </pc:spChg>
        <pc:spChg chg="del mod">
          <ac:chgData name="Zoltan Porkoláb" userId="32a2b01f-9e54-4f2d-ae9a-c284109a2bdb" providerId="ADAL" clId="{52DFA6ED-6F7B-4782-A1D8-1C0A09F735A5}" dt="2026-09-21T12:45:30.565" v="1001" actId="478"/>
          <ac:spMkLst>
            <pc:docMk/>
            <pc:sldMk cId="1704568143" sldId="444"/>
            <ac:spMk id="3" creationId="{9D1DC7E2-30FF-F33E-835F-1C2DBE3BA67F}"/>
          </ac:spMkLst>
        </pc:spChg>
        <pc:spChg chg="add del mod">
          <ac:chgData name="Zoltan Porkoláb" userId="32a2b01f-9e54-4f2d-ae9a-c284109a2bdb" providerId="ADAL" clId="{52DFA6ED-6F7B-4782-A1D8-1C0A09F735A5}" dt="2026-09-21T11:59:01.948" v="694" actId="478"/>
          <ac:spMkLst>
            <pc:docMk/>
            <pc:sldMk cId="1704568143" sldId="444"/>
            <ac:spMk id="6" creationId="{AA4AA12E-23F8-701C-BB7D-D7340580BBFB}"/>
          </ac:spMkLst>
        </pc:spChg>
        <pc:spChg chg="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0" creationId="{2DF229F2-54A1-BA75-E50A-B95134F12CBB}"/>
          </ac:spMkLst>
        </pc:spChg>
        <pc:spChg chg="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2" creationId="{6B736D90-F18B-5629-1C8F-3694B07CF649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3" creationId="{CA677632-919A-2D86-AB13-24C1E33AA441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4" creationId="{00847DF2-77D6-C5CF-1EDA-C4D4B476256A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5" creationId="{D1953B11-C15C-7B9F-9DEA-2E64355481CD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19" creationId="{407C8227-B647-2C70-EA95-09AC500E265D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27" creationId="{D2C91694-D3F4-3FFA-C98A-514C81920BAE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31" creationId="{364AC75A-2CFE-3E02-E263-5A1D316385AA}"/>
          </ac:spMkLst>
        </pc:spChg>
        <pc:spChg chg="add mod">
          <ac:chgData name="Zoltan Porkoláb" userId="32a2b01f-9e54-4f2d-ae9a-c284109a2bdb" providerId="ADAL" clId="{52DFA6ED-6F7B-4782-A1D8-1C0A09F735A5}" dt="2026-09-21T12:00:41.244" v="698" actId="14100"/>
          <ac:spMkLst>
            <pc:docMk/>
            <pc:sldMk cId="1704568143" sldId="444"/>
            <ac:spMk id="32" creationId="{D75A3B9C-8E46-F602-0637-146C9FBD3198}"/>
          </ac:spMkLst>
        </pc:spChg>
        <pc:spChg chg="add mod">
          <ac:chgData name="Zoltan Porkoláb" userId="32a2b01f-9e54-4f2d-ae9a-c284109a2bdb" providerId="ADAL" clId="{52DFA6ED-6F7B-4782-A1D8-1C0A09F735A5}" dt="2026-09-21T12:02:52.390" v="720" actId="20577"/>
          <ac:spMkLst>
            <pc:docMk/>
            <pc:sldMk cId="1704568143" sldId="444"/>
            <ac:spMk id="35" creationId="{990B9229-D2EC-C777-B889-3D7F0495AE13}"/>
          </ac:spMkLst>
        </pc:spChg>
        <pc:spChg chg="add del mod">
          <ac:chgData name="Zoltan Porkoláb" userId="32a2b01f-9e54-4f2d-ae9a-c284109a2bdb" providerId="ADAL" clId="{52DFA6ED-6F7B-4782-A1D8-1C0A09F735A5}" dt="2026-09-21T12:45:34.868" v="1003" actId="478"/>
          <ac:spMkLst>
            <pc:docMk/>
            <pc:sldMk cId="1704568143" sldId="444"/>
            <ac:spMk id="38" creationId="{462D0E7C-514E-9349-3EE9-22B888A894AF}"/>
          </ac:spMkLst>
        </pc:spChg>
        <pc:spChg chg="add">
          <ac:chgData name="Zoltan Porkoláb" userId="32a2b01f-9e54-4f2d-ae9a-c284109a2bdb" providerId="ADAL" clId="{52DFA6ED-6F7B-4782-A1D8-1C0A09F735A5}" dt="2026-09-21T12:45:30.886" v="1002" actId="22"/>
          <ac:spMkLst>
            <pc:docMk/>
            <pc:sldMk cId="1704568143" sldId="444"/>
            <ac:spMk id="40" creationId="{4168A5FF-C339-43BE-50F5-EA692D970B7F}"/>
          </ac:spMkLst>
        </pc:spChg>
        <pc:grpChg chg="mod">
          <ac:chgData name="Zoltan Porkoláb" userId="32a2b01f-9e54-4f2d-ae9a-c284109a2bdb" providerId="ADAL" clId="{52DFA6ED-6F7B-4782-A1D8-1C0A09F735A5}" dt="2026-09-21T12:00:33.688" v="696" actId="164"/>
          <ac:grpSpMkLst>
            <pc:docMk/>
            <pc:sldMk cId="1704568143" sldId="444"/>
            <ac:grpSpMk id="7" creationId="{591B62C4-3147-0CF9-5326-38A099862B93}"/>
          </ac:grpSpMkLst>
        </pc:grpChg>
        <pc:grpChg chg="add mod">
          <ac:chgData name="Zoltan Porkoláb" userId="32a2b01f-9e54-4f2d-ae9a-c284109a2bdb" providerId="ADAL" clId="{52DFA6ED-6F7B-4782-A1D8-1C0A09F735A5}" dt="2026-09-21T12:00:33.688" v="696" actId="164"/>
          <ac:grpSpMkLst>
            <pc:docMk/>
            <pc:sldMk cId="1704568143" sldId="444"/>
            <ac:grpSpMk id="33" creationId="{A1D58563-8335-B7E2-09FA-4CE02F8B486E}"/>
          </ac:grpSpMkLst>
        </pc:grpChg>
        <pc:picChg chg="mod">
          <ac:chgData name="Zoltan Porkoláb" userId="32a2b01f-9e54-4f2d-ae9a-c284109a2bdb" providerId="ADAL" clId="{52DFA6ED-6F7B-4782-A1D8-1C0A09F735A5}" dt="2026-09-21T12:00:41.244" v="698" actId="14100"/>
          <ac:picMkLst>
            <pc:docMk/>
            <pc:sldMk cId="1704568143" sldId="444"/>
            <ac:picMk id="8" creationId="{1F4EAD98-7E48-7C63-E6FB-B1C328640152}"/>
          </ac:picMkLst>
        </pc:picChg>
        <pc:cxnChg chg="mod">
          <ac:chgData name="Zoltan Porkoláb" userId="32a2b01f-9e54-4f2d-ae9a-c284109a2bdb" providerId="ADAL" clId="{52DFA6ED-6F7B-4782-A1D8-1C0A09F735A5}" dt="2026-09-21T12:02:13.973" v="701" actId="14100"/>
          <ac:cxnSpMkLst>
            <pc:docMk/>
            <pc:sldMk cId="1704568143" sldId="444"/>
            <ac:cxnSpMk id="18" creationId="{69CC8A1D-4F40-FCC3-7B3B-310B3BC44D56}"/>
          </ac:cxnSpMkLst>
        </pc:cxnChg>
        <pc:cxnChg chg="mod">
          <ac:chgData name="Zoltan Porkoláb" userId="32a2b01f-9e54-4f2d-ae9a-c284109a2bdb" providerId="ADAL" clId="{52DFA6ED-6F7B-4782-A1D8-1C0A09F735A5}" dt="2026-09-21T12:00:33.688" v="696" actId="164"/>
          <ac:cxnSpMkLst>
            <pc:docMk/>
            <pc:sldMk cId="1704568143" sldId="444"/>
            <ac:cxnSpMk id="28" creationId="{8DACB514-54FC-0D2C-2CEB-3B8E65929816}"/>
          </ac:cxnSpMkLst>
        </pc:cxnChg>
      </pc:sldChg>
      <pc:sldChg chg="add del">
        <pc:chgData name="Zoltan Porkoláb" userId="32a2b01f-9e54-4f2d-ae9a-c284109a2bdb" providerId="ADAL" clId="{52DFA6ED-6F7B-4782-A1D8-1C0A09F735A5}" dt="2026-09-21T11:58:12.028" v="671" actId="47"/>
        <pc:sldMkLst>
          <pc:docMk/>
          <pc:sldMk cId="4121585355" sldId="444"/>
        </pc:sldMkLst>
      </pc:sldChg>
      <pc:sldChg chg="addSp delSp modSp add mod">
        <pc:chgData name="Zoltan Porkoláb" userId="32a2b01f-9e54-4f2d-ae9a-c284109a2bdb" providerId="ADAL" clId="{52DFA6ED-6F7B-4782-A1D8-1C0A09F735A5}" dt="2026-09-21T19:09:32.040" v="5099" actId="167"/>
        <pc:sldMkLst>
          <pc:docMk/>
          <pc:sldMk cId="649997011" sldId="445"/>
        </pc:sldMkLst>
        <pc:spChg chg="add del mod">
          <ac:chgData name="Zoltan Porkoláb" userId="32a2b01f-9e54-4f2d-ae9a-c284109a2bdb" providerId="ADAL" clId="{52DFA6ED-6F7B-4782-A1D8-1C0A09F735A5}" dt="2026-09-21T18:42:55.050" v="4685" actId="478"/>
          <ac:spMkLst>
            <pc:docMk/>
            <pc:sldMk cId="649997011" sldId="445"/>
            <ac:spMk id="2" creationId="{C5A9BEF9-F7B2-6951-F495-5089A43E761F}"/>
          </ac:spMkLst>
        </pc:spChg>
        <pc:spChg chg="del mod">
          <ac:chgData name="Zoltan Porkoláb" userId="32a2b01f-9e54-4f2d-ae9a-c284109a2bdb" providerId="ADAL" clId="{52DFA6ED-6F7B-4782-A1D8-1C0A09F735A5}" dt="2026-09-21T18:42:50.088" v="4683" actId="478"/>
          <ac:spMkLst>
            <pc:docMk/>
            <pc:sldMk cId="649997011" sldId="445"/>
            <ac:spMk id="3" creationId="{3AC44C75-85FF-893F-D6EA-A367FD955964}"/>
          </ac:spMkLst>
        </pc:spChg>
        <pc:spChg chg="add del mod">
          <ac:chgData name="Zoltan Porkoláb" userId="32a2b01f-9e54-4f2d-ae9a-c284109a2bdb" providerId="ADAL" clId="{52DFA6ED-6F7B-4782-A1D8-1C0A09F735A5}" dt="2026-09-21T18:43:58.422" v="4688" actId="478"/>
          <ac:spMkLst>
            <pc:docMk/>
            <pc:sldMk cId="649997011" sldId="445"/>
            <ac:spMk id="9" creationId="{7A833D0A-EB22-2E16-EFF0-90EFF9539813}"/>
          </ac:spMkLst>
        </pc:spChg>
        <pc:spChg chg="add mod">
          <ac:chgData name="Zoltan Porkoláb" userId="32a2b01f-9e54-4f2d-ae9a-c284109a2bdb" providerId="ADAL" clId="{52DFA6ED-6F7B-4782-A1D8-1C0A09F735A5}" dt="2026-09-21T18:43:10.706" v="4686"/>
          <ac:spMkLst>
            <pc:docMk/>
            <pc:sldMk cId="649997011" sldId="445"/>
            <ac:spMk id="10" creationId="{AF185607-8B63-F812-F309-F0B0ED2B4DD3}"/>
          </ac:spMkLst>
        </pc:spChg>
        <pc:spChg chg="add mod">
          <ac:chgData name="Zoltan Porkoláb" userId="32a2b01f-9e54-4f2d-ae9a-c284109a2bdb" providerId="ADAL" clId="{52DFA6ED-6F7B-4782-A1D8-1C0A09F735A5}" dt="2026-09-21T18:45:45.178" v="4732" actId="1036"/>
          <ac:spMkLst>
            <pc:docMk/>
            <pc:sldMk cId="649997011" sldId="445"/>
            <ac:spMk id="11" creationId="{8C39B3F3-BD36-7D88-0E37-4F396EE4D633}"/>
          </ac:spMkLst>
        </pc:spChg>
        <pc:spChg chg="add del mod">
          <ac:chgData name="Zoltan Porkoláb" userId="32a2b01f-9e54-4f2d-ae9a-c284109a2bdb" providerId="ADAL" clId="{52DFA6ED-6F7B-4782-A1D8-1C0A09F735A5}" dt="2026-09-21T18:44:11.701" v="4690" actId="478"/>
          <ac:spMkLst>
            <pc:docMk/>
            <pc:sldMk cId="649997011" sldId="445"/>
            <ac:spMk id="13" creationId="{4D2E229F-D86B-B7AE-BC41-1F6321A3B8D8}"/>
          </ac:spMkLst>
        </pc:spChg>
        <pc:spChg chg="del mod">
          <ac:chgData name="Zoltan Porkoláb" userId="32a2b01f-9e54-4f2d-ae9a-c284109a2bdb" providerId="ADAL" clId="{52DFA6ED-6F7B-4782-A1D8-1C0A09F735A5}" dt="2026-09-21T12:40:48.129" v="772" actId="478"/>
          <ac:spMkLst>
            <pc:docMk/>
            <pc:sldMk cId="649997011" sldId="445"/>
            <ac:spMk id="185" creationId="{7E47EACB-58A9-DB7B-C3F6-27FE77F78096}"/>
          </ac:spMkLst>
        </pc:spChg>
        <pc:picChg chg="add mod ord">
          <ac:chgData name="Zoltan Porkoláb" userId="32a2b01f-9e54-4f2d-ae9a-c284109a2bdb" providerId="ADAL" clId="{52DFA6ED-6F7B-4782-A1D8-1C0A09F735A5}" dt="2026-09-21T19:09:32.040" v="5099" actId="167"/>
          <ac:picMkLst>
            <pc:docMk/>
            <pc:sldMk cId="649997011" sldId="445"/>
            <ac:picMk id="8" creationId="{BA54023D-89DD-909A-F3FE-FB36F6D1793E}"/>
          </ac:picMkLst>
        </pc:picChg>
        <pc:picChg chg="add mod">
          <ac:chgData name="Zoltan Porkoláb" userId="32a2b01f-9e54-4f2d-ae9a-c284109a2bdb" providerId="ADAL" clId="{52DFA6ED-6F7B-4782-A1D8-1C0A09F735A5}" dt="2026-09-21T18:43:10.706" v="4686"/>
          <ac:picMkLst>
            <pc:docMk/>
            <pc:sldMk cId="649997011" sldId="445"/>
            <ac:picMk id="12" creationId="{43F83C48-5F31-F19F-6320-3B0E5EFEA49A}"/>
          </ac:picMkLst>
        </pc:picChg>
        <pc:picChg chg="add mod ord">
          <ac:chgData name="Zoltan Porkoláb" userId="32a2b01f-9e54-4f2d-ae9a-c284109a2bdb" providerId="ADAL" clId="{52DFA6ED-6F7B-4782-A1D8-1C0A09F735A5}" dt="2026-09-21T18:45:36.317" v="4710" actId="167"/>
          <ac:picMkLst>
            <pc:docMk/>
            <pc:sldMk cId="649997011" sldId="445"/>
            <ac:picMk id="15" creationId="{C286A350-6BAD-B86F-A36E-67243F50A89B}"/>
          </ac:picMkLst>
        </pc:picChg>
      </pc:sldChg>
      <pc:sldChg chg="modSp add mod ord">
        <pc:chgData name="Zoltan Porkoláb" userId="32a2b01f-9e54-4f2d-ae9a-c284109a2bdb" providerId="ADAL" clId="{52DFA6ED-6F7B-4782-A1D8-1C0A09F735A5}" dt="2026-09-21T14:23:11.271" v="1341" actId="1076"/>
        <pc:sldMkLst>
          <pc:docMk/>
          <pc:sldMk cId="4244973026" sldId="446"/>
        </pc:sldMkLst>
        <pc:spChg chg="mod">
          <ac:chgData name="Zoltan Porkoláb" userId="32a2b01f-9e54-4f2d-ae9a-c284109a2bdb" providerId="ADAL" clId="{52DFA6ED-6F7B-4782-A1D8-1C0A09F735A5}" dt="2026-09-21T14:23:11.271" v="1341" actId="1076"/>
          <ac:spMkLst>
            <pc:docMk/>
            <pc:sldMk cId="4244973026" sldId="446"/>
            <ac:spMk id="2" creationId="{D36CF3C6-AF2D-9D78-0ACE-CA32A7905AF4}"/>
          </ac:spMkLst>
        </pc:spChg>
        <pc:spChg chg="mod">
          <ac:chgData name="Zoltan Porkoláb" userId="32a2b01f-9e54-4f2d-ae9a-c284109a2bdb" providerId="ADAL" clId="{52DFA6ED-6F7B-4782-A1D8-1C0A09F735A5}" dt="2026-09-21T14:09:50.975" v="1021" actId="20577"/>
          <ac:spMkLst>
            <pc:docMk/>
            <pc:sldMk cId="4244973026" sldId="446"/>
            <ac:spMk id="3" creationId="{1DCE8543-F99D-674B-DA67-4BAA5B6C76AF}"/>
          </ac:spMkLst>
        </pc:spChg>
      </pc:sldChg>
      <pc:sldChg chg="modSp add del mod">
        <pc:chgData name="Zoltan Porkoláb" userId="32a2b01f-9e54-4f2d-ae9a-c284109a2bdb" providerId="ADAL" clId="{52DFA6ED-6F7B-4782-A1D8-1C0A09F735A5}" dt="2026-09-21T18:37:30.344" v="4673" actId="47"/>
        <pc:sldMkLst>
          <pc:docMk/>
          <pc:sldMk cId="273887366" sldId="447"/>
        </pc:sldMkLst>
        <pc:spChg chg="mod">
          <ac:chgData name="Zoltan Porkoláb" userId="32a2b01f-9e54-4f2d-ae9a-c284109a2bdb" providerId="ADAL" clId="{52DFA6ED-6F7B-4782-A1D8-1C0A09F735A5}" dt="2026-09-21T16:45:57.041" v="4583" actId="20577"/>
          <ac:spMkLst>
            <pc:docMk/>
            <pc:sldMk cId="273887366" sldId="447"/>
            <ac:spMk id="2" creationId="{00000000-0000-0000-0000-000000000000}"/>
          </ac:spMkLst>
        </pc:spChg>
        <pc:spChg chg="mod">
          <ac:chgData name="Zoltan Porkoláb" userId="32a2b01f-9e54-4f2d-ae9a-c284109a2bdb" providerId="ADAL" clId="{52DFA6ED-6F7B-4782-A1D8-1C0A09F735A5}" dt="2026-09-21T14:13:08.416" v="1119" actId="20577"/>
          <ac:spMkLst>
            <pc:docMk/>
            <pc:sldMk cId="273887366" sldId="447"/>
            <ac:spMk id="3" creationId="{00000000-0000-0000-0000-000000000000}"/>
          </ac:spMkLst>
        </pc:spChg>
      </pc:sldChg>
      <pc:sldChg chg="addSp delSp modSp add del mod">
        <pc:chgData name="Zoltan Porkoláb" userId="32a2b01f-9e54-4f2d-ae9a-c284109a2bdb" providerId="ADAL" clId="{52DFA6ED-6F7B-4782-A1D8-1C0A09F735A5}" dt="2026-09-21T14:33:40.789" v="1923" actId="47"/>
        <pc:sldMkLst>
          <pc:docMk/>
          <pc:sldMk cId="3005311931" sldId="448"/>
        </pc:sldMkLst>
        <pc:spChg chg="del mod">
          <ac:chgData name="Zoltan Porkoláb" userId="32a2b01f-9e54-4f2d-ae9a-c284109a2bdb" providerId="ADAL" clId="{52DFA6ED-6F7B-4782-A1D8-1C0A09F735A5}" dt="2026-09-21T14:16:52.921" v="1192" actId="478"/>
          <ac:spMkLst>
            <pc:docMk/>
            <pc:sldMk cId="3005311931" sldId="448"/>
            <ac:spMk id="2" creationId="{7F66310E-A014-93E4-DB9A-600F2523F190}"/>
          </ac:spMkLst>
        </pc:spChg>
        <pc:spChg chg="mod">
          <ac:chgData name="Zoltan Porkoláb" userId="32a2b01f-9e54-4f2d-ae9a-c284109a2bdb" providerId="ADAL" clId="{52DFA6ED-6F7B-4782-A1D8-1C0A09F735A5}" dt="2026-09-21T14:21:07.658" v="1252" actId="20577"/>
          <ac:spMkLst>
            <pc:docMk/>
            <pc:sldMk cId="3005311931" sldId="448"/>
            <ac:spMk id="3" creationId="{883C78ED-BE92-5814-A425-6EAA24946820}"/>
          </ac:spMkLst>
        </pc:spChg>
        <pc:spChg chg="add mod">
          <ac:chgData name="Zoltan Porkoláb" userId="32a2b01f-9e54-4f2d-ae9a-c284109a2bdb" providerId="ADAL" clId="{52DFA6ED-6F7B-4782-A1D8-1C0A09F735A5}" dt="2026-09-21T14:33:37.261" v="1922" actId="6549"/>
          <ac:spMkLst>
            <pc:docMk/>
            <pc:sldMk cId="3005311931" sldId="448"/>
            <ac:spMk id="6" creationId="{AF92CC13-3011-4AEE-9888-857FDCC8D94E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16:10:12.280" v="3150" actId="20577"/>
        <pc:sldMkLst>
          <pc:docMk/>
          <pc:sldMk cId="3370029615" sldId="449"/>
        </pc:sldMkLst>
        <pc:spChg chg="mod">
          <ac:chgData name="Zoltan Porkoláb" userId="32a2b01f-9e54-4f2d-ae9a-c284109a2bdb" providerId="ADAL" clId="{52DFA6ED-6F7B-4782-A1D8-1C0A09F735A5}" dt="2026-09-21T15:37:05.807" v="2062" actId="20577"/>
          <ac:spMkLst>
            <pc:docMk/>
            <pc:sldMk cId="3370029615" sldId="449"/>
            <ac:spMk id="3" creationId="{1F135EB0-4A75-5194-5D6D-84AD269A7A97}"/>
          </ac:spMkLst>
        </pc:spChg>
        <pc:spChg chg="mod">
          <ac:chgData name="Zoltan Porkoláb" userId="32a2b01f-9e54-4f2d-ae9a-c284109a2bdb" providerId="ADAL" clId="{52DFA6ED-6F7B-4782-A1D8-1C0A09F735A5}" dt="2026-09-21T15:42:38.654" v="2260" actId="14100"/>
          <ac:spMkLst>
            <pc:docMk/>
            <pc:sldMk cId="3370029615" sldId="449"/>
            <ac:spMk id="6" creationId="{4A95AA44-958B-347F-DB91-EFC64519723E}"/>
          </ac:spMkLst>
        </pc:spChg>
        <pc:spChg chg="add del mod">
          <ac:chgData name="Zoltan Porkoláb" userId="32a2b01f-9e54-4f2d-ae9a-c284109a2bdb" providerId="ADAL" clId="{52DFA6ED-6F7B-4782-A1D8-1C0A09F735A5}" dt="2026-09-21T15:48:51.016" v="2543" actId="478"/>
          <ac:spMkLst>
            <pc:docMk/>
            <pc:sldMk cId="3370029615" sldId="449"/>
            <ac:spMk id="7" creationId="{6912D7AB-67F3-E1B4-AE1A-131F416A5561}"/>
          </ac:spMkLst>
        </pc:spChg>
        <pc:spChg chg="add mod">
          <ac:chgData name="Zoltan Porkoláb" userId="32a2b01f-9e54-4f2d-ae9a-c284109a2bdb" providerId="ADAL" clId="{52DFA6ED-6F7B-4782-A1D8-1C0A09F735A5}" dt="2026-09-21T16:10:12.280" v="3150" actId="20577"/>
          <ac:spMkLst>
            <pc:docMk/>
            <pc:sldMk cId="3370029615" sldId="449"/>
            <ac:spMk id="9" creationId="{7B8992A3-654A-BE58-5B2E-99767860A76F}"/>
          </ac:spMkLst>
        </pc:spChg>
        <pc:picChg chg="add del mod">
          <ac:chgData name="Zoltan Porkoláb" userId="32a2b01f-9e54-4f2d-ae9a-c284109a2bdb" providerId="ADAL" clId="{52DFA6ED-6F7B-4782-A1D8-1C0A09F735A5}" dt="2026-09-21T15:36:57.294" v="2046" actId="478"/>
          <ac:picMkLst>
            <pc:docMk/>
            <pc:sldMk cId="3370029615" sldId="449"/>
            <ac:picMk id="5" creationId="{2F2A8AFF-0AAE-CBAD-E06B-DDA23B2721FD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42:23.165" v="4680" actId="22"/>
        <pc:sldMkLst>
          <pc:docMk/>
          <pc:sldMk cId="581732714" sldId="450"/>
        </pc:sldMkLst>
        <pc:spChg chg="del">
          <ac:chgData name="Zoltan Porkoláb" userId="32a2b01f-9e54-4f2d-ae9a-c284109a2bdb" providerId="ADAL" clId="{52DFA6ED-6F7B-4782-A1D8-1C0A09F735A5}" dt="2026-09-21T18:41:34.939" v="4675" actId="478"/>
          <ac:spMkLst>
            <pc:docMk/>
            <pc:sldMk cId="581732714" sldId="450"/>
            <ac:spMk id="3" creationId="{FD7B156F-1333-84AA-B950-7775C5B7179B}"/>
          </ac:spMkLst>
        </pc:spChg>
        <pc:spChg chg="del mod">
          <ac:chgData name="Zoltan Porkoláb" userId="32a2b01f-9e54-4f2d-ae9a-c284109a2bdb" providerId="ADAL" clId="{52DFA6ED-6F7B-4782-A1D8-1C0A09F735A5}" dt="2026-09-21T18:41:39.651" v="4677" actId="478"/>
          <ac:spMkLst>
            <pc:docMk/>
            <pc:sldMk cId="581732714" sldId="450"/>
            <ac:spMk id="6" creationId="{6493FDB5-5789-5723-30FE-58D5D61EB8E7}"/>
          </ac:spMkLst>
        </pc:spChg>
        <pc:spChg chg="add">
          <ac:chgData name="Zoltan Porkoláb" userId="32a2b01f-9e54-4f2d-ae9a-c284109a2bdb" providerId="ADAL" clId="{52DFA6ED-6F7B-4782-A1D8-1C0A09F735A5}" dt="2026-09-21T18:41:48.303" v="4678" actId="22"/>
          <ac:spMkLst>
            <pc:docMk/>
            <pc:sldMk cId="581732714" sldId="450"/>
            <ac:spMk id="9" creationId="{25BE74C3-67CE-D296-766E-9E59A4AFD0CC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12" creationId="{7C655916-B3D2-2288-6937-555A262E7157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13" creationId="{F30F33D1-70F4-340B-0572-0222F9557833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14" creationId="{3A706762-C001-53CC-6381-240EBA1F23B4}"/>
          </ac:spMkLst>
        </pc:spChg>
        <pc:spChg chg="add del mod">
          <ac:chgData name="Zoltan Porkoláb" userId="32a2b01f-9e54-4f2d-ae9a-c284109a2bdb" providerId="ADAL" clId="{52DFA6ED-6F7B-4782-A1D8-1C0A09F735A5}" dt="2026-09-21T15:34:02.889" v="2003" actId="478"/>
          <ac:spMkLst>
            <pc:docMk/>
            <pc:sldMk cId="581732714" sldId="450"/>
            <ac:spMk id="16" creationId="{AF97624A-CE3F-659F-6A1D-2FE9C2A481C0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18" creationId="{D23BA2CE-78C9-B1CF-2B02-A6402C044564}"/>
          </ac:spMkLst>
        </pc:spChg>
        <pc:spChg chg="add del mod">
          <ac:chgData name="Zoltan Porkoláb" userId="32a2b01f-9e54-4f2d-ae9a-c284109a2bdb" providerId="ADAL" clId="{52DFA6ED-6F7B-4782-A1D8-1C0A09F735A5}" dt="2026-09-21T15:33:54.177" v="2000" actId="478"/>
          <ac:spMkLst>
            <pc:docMk/>
            <pc:sldMk cId="581732714" sldId="450"/>
            <ac:spMk id="19" creationId="{FB24BA0C-D2AC-F77D-AD39-9DBB73DE9AF8}"/>
          </ac:spMkLst>
        </pc:spChg>
        <pc:spChg chg="add del mod">
          <ac:chgData name="Zoltan Porkoláb" userId="32a2b01f-9e54-4f2d-ae9a-c284109a2bdb" providerId="ADAL" clId="{52DFA6ED-6F7B-4782-A1D8-1C0A09F735A5}" dt="2026-09-21T15:33:54.177" v="2000" actId="478"/>
          <ac:spMkLst>
            <pc:docMk/>
            <pc:sldMk cId="581732714" sldId="450"/>
            <ac:spMk id="20" creationId="{117CC5D1-6FD3-3AB0-341E-9D486DE8DF22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26" creationId="{4D10668E-E363-20EB-76B3-C0AE8E04EECF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30" creationId="{3B498103-F741-68AE-1FDE-707FA9043DAC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31" creationId="{AEF625CE-F3F1-9A62-5954-055523FB3FAB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34" creationId="{C1E70D4A-E9AF-08EC-7D53-D58A258A24D7}"/>
          </ac:spMkLst>
        </pc:spChg>
        <pc:spChg chg="mod">
          <ac:chgData name="Zoltan Porkoláb" userId="32a2b01f-9e54-4f2d-ae9a-c284109a2bdb" providerId="ADAL" clId="{52DFA6ED-6F7B-4782-A1D8-1C0A09F735A5}" dt="2026-09-21T18:42:02.689" v="4679"/>
          <ac:spMkLst>
            <pc:docMk/>
            <pc:sldMk cId="581732714" sldId="450"/>
            <ac:spMk id="36" creationId="{14FAED96-AA4C-1E8A-8385-316B50DDAD6A}"/>
          </ac:spMkLst>
        </pc:spChg>
        <pc:spChg chg="add">
          <ac:chgData name="Zoltan Porkoláb" userId="32a2b01f-9e54-4f2d-ae9a-c284109a2bdb" providerId="ADAL" clId="{52DFA6ED-6F7B-4782-A1D8-1C0A09F735A5}" dt="2026-09-21T18:42:23.165" v="4680" actId="22"/>
          <ac:spMkLst>
            <pc:docMk/>
            <pc:sldMk cId="581732714" sldId="450"/>
            <ac:spMk id="38" creationId="{1B47F854-A89A-AFCA-1417-A89AE2437A7A}"/>
          </ac:spMkLst>
        </pc:spChg>
        <pc:picChg chg="add del mod">
          <ac:chgData name="Zoltan Porkoláb" userId="32a2b01f-9e54-4f2d-ae9a-c284109a2bdb" providerId="ADAL" clId="{52DFA6ED-6F7B-4782-A1D8-1C0A09F735A5}" dt="2026-09-21T15:33:54.177" v="2000" actId="478"/>
          <ac:picMkLst>
            <pc:docMk/>
            <pc:sldMk cId="581732714" sldId="450"/>
            <ac:picMk id="5" creationId="{5AEF51FD-B3A0-9516-1377-E2FBCE4CCFA3}"/>
          </ac:picMkLst>
        </pc:picChg>
        <pc:picChg chg="add del mod">
          <ac:chgData name="Zoltan Porkoláb" userId="32a2b01f-9e54-4f2d-ae9a-c284109a2bdb" providerId="ADAL" clId="{52DFA6ED-6F7B-4782-A1D8-1C0A09F735A5}" dt="2026-09-21T15:33:54.177" v="2000" actId="478"/>
          <ac:picMkLst>
            <pc:docMk/>
            <pc:sldMk cId="581732714" sldId="450"/>
            <ac:picMk id="8" creationId="{F772BA3B-24EC-FD11-15C8-D7F1E8342040}"/>
          </ac:picMkLst>
        </pc:picChg>
        <pc:picChg chg="add del mod">
          <ac:chgData name="Zoltan Porkoláb" userId="32a2b01f-9e54-4f2d-ae9a-c284109a2bdb" providerId="ADAL" clId="{52DFA6ED-6F7B-4782-A1D8-1C0A09F735A5}" dt="2026-09-21T14:35:03.132" v="1928" actId="478"/>
          <ac:picMkLst>
            <pc:docMk/>
            <pc:sldMk cId="581732714" sldId="450"/>
            <ac:picMk id="10" creationId="{9D93DDB3-4A8F-F12D-16CB-B86E1F0E58D1}"/>
          </ac:picMkLst>
        </pc:picChg>
        <pc:picChg chg="add del mod">
          <ac:chgData name="Zoltan Porkoláb" userId="32a2b01f-9e54-4f2d-ae9a-c284109a2bdb" providerId="ADAL" clId="{52DFA6ED-6F7B-4782-A1D8-1C0A09F735A5}" dt="2026-09-21T15:34:08.479" v="2004" actId="478"/>
          <ac:picMkLst>
            <pc:docMk/>
            <pc:sldMk cId="581732714" sldId="450"/>
            <ac:picMk id="12" creationId="{901B0C0D-F709-2BA8-C2EB-EFF5FF820129}"/>
          </ac:picMkLst>
        </pc:picChg>
        <pc:picChg chg="add del mod">
          <ac:chgData name="Zoltan Porkoláb" userId="32a2b01f-9e54-4f2d-ae9a-c284109a2bdb" providerId="ADAL" clId="{52DFA6ED-6F7B-4782-A1D8-1C0A09F735A5}" dt="2026-09-21T14:35:10.024" v="1929" actId="478"/>
          <ac:picMkLst>
            <pc:docMk/>
            <pc:sldMk cId="581732714" sldId="450"/>
            <ac:picMk id="14" creationId="{D6BFC7D8-FBFE-0817-D3EA-4ECDB87A432F}"/>
          </ac:picMkLst>
        </pc:picChg>
        <pc:picChg chg="add del mod">
          <ac:chgData name="Zoltan Porkoláb" userId="32a2b01f-9e54-4f2d-ae9a-c284109a2bdb" providerId="ADAL" clId="{52DFA6ED-6F7B-4782-A1D8-1C0A09F735A5}" dt="2026-09-21T15:33:54.177" v="2000" actId="478"/>
          <ac:picMkLst>
            <pc:docMk/>
            <pc:sldMk cId="581732714" sldId="450"/>
            <ac:picMk id="15" creationId="{8DB60124-E918-4F4C-E0B1-4064B1A54E8D}"/>
          </ac:picMkLst>
        </pc:picChg>
        <pc:picChg chg="add del mod">
          <ac:chgData name="Zoltan Porkoláb" userId="32a2b01f-9e54-4f2d-ae9a-c284109a2bdb" providerId="ADAL" clId="{52DFA6ED-6F7B-4782-A1D8-1C0A09F735A5}" dt="2026-09-21T15:33:54.177" v="2000" actId="478"/>
          <ac:picMkLst>
            <pc:docMk/>
            <pc:sldMk cId="581732714" sldId="450"/>
            <ac:picMk id="18" creationId="{6127A65D-BAF1-DD03-50AA-7CD33729EC3E}"/>
          </ac:picMkLst>
        </pc:picChg>
        <pc:picChg chg="add del mod">
          <ac:chgData name="Zoltan Porkoláb" userId="32a2b01f-9e54-4f2d-ae9a-c284109a2bdb" providerId="ADAL" clId="{52DFA6ED-6F7B-4782-A1D8-1C0A09F735A5}" dt="2026-09-21T15:33:58" v="2002" actId="478"/>
          <ac:picMkLst>
            <pc:docMk/>
            <pc:sldMk cId="581732714" sldId="450"/>
            <ac:picMk id="21" creationId="{ABC2F2C1-337F-2AEF-6DF3-4B0FC4ED6C16}"/>
          </ac:picMkLst>
        </pc:picChg>
        <pc:picChg chg="mod">
          <ac:chgData name="Zoltan Porkoláb" userId="32a2b01f-9e54-4f2d-ae9a-c284109a2bdb" providerId="ADAL" clId="{52DFA6ED-6F7B-4782-A1D8-1C0A09F735A5}" dt="2026-09-21T18:42:02.689" v="4679"/>
          <ac:picMkLst>
            <pc:docMk/>
            <pc:sldMk cId="581732714" sldId="450"/>
            <ac:picMk id="35" creationId="{95CF8D5A-DAEA-87B1-3F8C-3CBED6B74138}"/>
          </ac:picMkLst>
        </pc:picChg>
      </pc:sldChg>
      <pc:sldChg chg="add del">
        <pc:chgData name="Zoltan Porkoláb" userId="32a2b01f-9e54-4f2d-ae9a-c284109a2bdb" providerId="ADAL" clId="{52DFA6ED-6F7B-4782-A1D8-1C0A09F735A5}" dt="2026-09-21T21:30:45.233" v="6679" actId="2696"/>
        <pc:sldMkLst>
          <pc:docMk/>
          <pc:sldMk cId="435365668" sldId="451"/>
        </pc:sldMkLst>
      </pc:sldChg>
      <pc:sldChg chg="add">
        <pc:chgData name="Zoltan Porkoláb" userId="32a2b01f-9e54-4f2d-ae9a-c284109a2bdb" providerId="ADAL" clId="{52DFA6ED-6F7B-4782-A1D8-1C0A09F735A5}" dt="2026-09-21T21:30:53.457" v="6680"/>
        <pc:sldMkLst>
          <pc:docMk/>
          <pc:sldMk cId="2247733678" sldId="451"/>
        </pc:sldMkLst>
      </pc:sldChg>
      <pc:sldChg chg="add">
        <pc:chgData name="Zoltan Porkoláb" userId="32a2b01f-9e54-4f2d-ae9a-c284109a2bdb" providerId="ADAL" clId="{52DFA6ED-6F7B-4782-A1D8-1C0A09F735A5}" dt="2026-09-21T21:30:53.457" v="6680"/>
        <pc:sldMkLst>
          <pc:docMk/>
          <pc:sldMk cId="929318377" sldId="452"/>
        </pc:sldMkLst>
      </pc:sldChg>
      <pc:sldChg chg="add del">
        <pc:chgData name="Zoltan Porkoláb" userId="32a2b01f-9e54-4f2d-ae9a-c284109a2bdb" providerId="ADAL" clId="{52DFA6ED-6F7B-4782-A1D8-1C0A09F735A5}" dt="2026-09-21T21:30:45.233" v="6679" actId="2696"/>
        <pc:sldMkLst>
          <pc:docMk/>
          <pc:sldMk cId="3513727192" sldId="452"/>
        </pc:sldMkLst>
      </pc:sldChg>
      <pc:sldChg chg="modSp add mod">
        <pc:chgData name="Zoltan Porkoláb" userId="32a2b01f-9e54-4f2d-ae9a-c284109a2bdb" providerId="ADAL" clId="{52DFA6ED-6F7B-4782-A1D8-1C0A09F735A5}" dt="2026-09-21T21:01:36.566" v="6450" actId="1076"/>
        <pc:sldMkLst>
          <pc:docMk/>
          <pc:sldMk cId="1561706976" sldId="453"/>
        </pc:sldMkLst>
        <pc:spChg chg="mod">
          <ac:chgData name="Zoltan Porkoláb" userId="32a2b01f-9e54-4f2d-ae9a-c284109a2bdb" providerId="ADAL" clId="{52DFA6ED-6F7B-4782-A1D8-1C0A09F735A5}" dt="2026-09-21T21:01:36.566" v="6450" actId="1076"/>
          <ac:spMkLst>
            <pc:docMk/>
            <pc:sldMk cId="1561706976" sldId="453"/>
            <ac:spMk id="6" creationId="{D408D8ED-DABF-F4C6-240E-DDE50081BDBC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16:08:14.167" v="3058" actId="20577"/>
        <pc:sldMkLst>
          <pc:docMk/>
          <pc:sldMk cId="3744000235" sldId="454"/>
        </pc:sldMkLst>
        <pc:spChg chg="mod">
          <ac:chgData name="Zoltan Porkoláb" userId="32a2b01f-9e54-4f2d-ae9a-c284109a2bdb" providerId="ADAL" clId="{52DFA6ED-6F7B-4782-A1D8-1C0A09F735A5}" dt="2026-09-21T15:44:54.694" v="2378" actId="6549"/>
          <ac:spMkLst>
            <pc:docMk/>
            <pc:sldMk cId="3744000235" sldId="454"/>
            <ac:spMk id="3" creationId="{772F2A47-3A94-EF78-D030-F2564D4F7628}"/>
          </ac:spMkLst>
        </pc:spChg>
        <pc:spChg chg="add del">
          <ac:chgData name="Zoltan Porkoláb" userId="32a2b01f-9e54-4f2d-ae9a-c284109a2bdb" providerId="ADAL" clId="{52DFA6ED-6F7B-4782-A1D8-1C0A09F735A5}" dt="2026-09-21T16:06:54.712" v="3004" actId="22"/>
          <ac:spMkLst>
            <pc:docMk/>
            <pc:sldMk cId="3744000235" sldId="454"/>
            <ac:spMk id="5" creationId="{A4E8133D-999B-6956-D4AC-28BBBD3059A8}"/>
          </ac:spMkLst>
        </pc:spChg>
        <pc:spChg chg="mod">
          <ac:chgData name="Zoltan Porkoláb" userId="32a2b01f-9e54-4f2d-ae9a-c284109a2bdb" providerId="ADAL" clId="{52DFA6ED-6F7B-4782-A1D8-1C0A09F735A5}" dt="2026-09-21T16:07:03.346" v="3005"/>
          <ac:spMkLst>
            <pc:docMk/>
            <pc:sldMk cId="3744000235" sldId="454"/>
            <ac:spMk id="6" creationId="{6F33ABCD-AF7A-7E54-3E7A-189DBA6E80DE}"/>
          </ac:spMkLst>
        </pc:spChg>
        <pc:spChg chg="mod">
          <ac:chgData name="Zoltan Porkoláb" userId="32a2b01f-9e54-4f2d-ae9a-c284109a2bdb" providerId="ADAL" clId="{52DFA6ED-6F7B-4782-A1D8-1C0A09F735A5}" dt="2026-09-21T16:08:14.167" v="3058" actId="20577"/>
          <ac:spMkLst>
            <pc:docMk/>
            <pc:sldMk cId="3744000235" sldId="454"/>
            <ac:spMk id="7" creationId="{3052BD42-1004-F64B-B65D-E49F5E33FDDB}"/>
          </ac:spMkLst>
        </pc:spChg>
      </pc:sldChg>
      <pc:sldChg chg="modSp add mod">
        <pc:chgData name="Zoltan Porkoláb" userId="32a2b01f-9e54-4f2d-ae9a-c284109a2bdb" providerId="ADAL" clId="{52DFA6ED-6F7B-4782-A1D8-1C0A09F735A5}" dt="2026-09-21T16:22:27.366" v="3682" actId="20577"/>
        <pc:sldMkLst>
          <pc:docMk/>
          <pc:sldMk cId="1758879480" sldId="455"/>
        </pc:sldMkLst>
        <pc:spChg chg="mod">
          <ac:chgData name="Zoltan Porkoláb" userId="32a2b01f-9e54-4f2d-ae9a-c284109a2bdb" providerId="ADAL" clId="{52DFA6ED-6F7B-4782-A1D8-1C0A09F735A5}" dt="2026-09-21T16:10:34.543" v="3169" actId="20577"/>
          <ac:spMkLst>
            <pc:docMk/>
            <pc:sldMk cId="1758879480" sldId="455"/>
            <ac:spMk id="3" creationId="{FCFB1B31-E8C0-8CA3-F536-8DB9967089A5}"/>
          </ac:spMkLst>
        </pc:spChg>
        <pc:spChg chg="mod">
          <ac:chgData name="Zoltan Porkoláb" userId="32a2b01f-9e54-4f2d-ae9a-c284109a2bdb" providerId="ADAL" clId="{52DFA6ED-6F7B-4782-A1D8-1C0A09F735A5}" dt="2026-09-21T16:22:27.366" v="3682" actId="20577"/>
          <ac:spMkLst>
            <pc:docMk/>
            <pc:sldMk cId="1758879480" sldId="455"/>
            <ac:spMk id="6" creationId="{A3838B20-BA62-C14D-F74A-B3E90FF0FE40}"/>
          </ac:spMkLst>
        </pc:spChg>
        <pc:spChg chg="mod">
          <ac:chgData name="Zoltan Porkoláb" userId="32a2b01f-9e54-4f2d-ae9a-c284109a2bdb" providerId="ADAL" clId="{52DFA6ED-6F7B-4782-A1D8-1C0A09F735A5}" dt="2026-09-21T16:14:42.801" v="3432" actId="1076"/>
          <ac:spMkLst>
            <pc:docMk/>
            <pc:sldMk cId="1758879480" sldId="455"/>
            <ac:spMk id="7" creationId="{AFBD2E01-A72F-A108-6D3E-AC1DF96F27A2}"/>
          </ac:spMkLst>
        </pc:spChg>
      </pc:sldChg>
      <pc:sldChg chg="addSp delSp modSp add mod modAnim">
        <pc:chgData name="Zoltan Porkoláb" userId="32a2b01f-9e54-4f2d-ae9a-c284109a2bdb" providerId="ADAL" clId="{52DFA6ED-6F7B-4782-A1D8-1C0A09F735A5}" dt="2026-09-21T16:21:25.302" v="3650" actId="1036"/>
        <pc:sldMkLst>
          <pc:docMk/>
          <pc:sldMk cId="730834359" sldId="456"/>
        </pc:sldMkLst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5" creationId="{D9A26F90-F93C-1736-2A29-70E0023739B6}"/>
          </ac:spMkLst>
        </pc:spChg>
        <pc:spChg chg="del mod">
          <ac:chgData name="Zoltan Porkoláb" userId="32a2b01f-9e54-4f2d-ae9a-c284109a2bdb" providerId="ADAL" clId="{52DFA6ED-6F7B-4782-A1D8-1C0A09F735A5}" dt="2026-09-21T16:16:21.874" v="3496" actId="478"/>
          <ac:spMkLst>
            <pc:docMk/>
            <pc:sldMk cId="730834359" sldId="456"/>
            <ac:spMk id="6" creationId="{33CBF443-E958-43E8-A69C-40FDFB037AC9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9" creationId="{17570936-3696-295F-6152-E1F16C68E9A6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14" creationId="{263906B0-BED5-6484-5657-2F3C932DD871}"/>
          </ac:spMkLst>
        </pc:spChg>
        <pc:spChg chg="mod">
          <ac:chgData name="Zoltan Porkoláb" userId="32a2b01f-9e54-4f2d-ae9a-c284109a2bdb" providerId="ADAL" clId="{52DFA6ED-6F7B-4782-A1D8-1C0A09F735A5}" dt="2026-09-21T16:17:34.187" v="3505" actId="20577"/>
          <ac:spMkLst>
            <pc:docMk/>
            <pc:sldMk cId="730834359" sldId="456"/>
            <ac:spMk id="15" creationId="{882258E3-4A5C-2D8A-A0EF-91ACE83594A4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16" creationId="{2BDADBE0-D198-0178-3494-EECC107AB241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18" creationId="{92FF73AF-E306-0125-C50F-F3F0C1D648D9}"/>
          </ac:spMkLst>
        </pc:spChg>
        <pc:spChg chg="mod">
          <ac:chgData name="Zoltan Porkoláb" userId="32a2b01f-9e54-4f2d-ae9a-c284109a2bdb" providerId="ADAL" clId="{52DFA6ED-6F7B-4782-A1D8-1C0A09F735A5}" dt="2026-09-21T16:19:35.490" v="3556" actId="20577"/>
          <ac:spMkLst>
            <pc:docMk/>
            <pc:sldMk cId="730834359" sldId="456"/>
            <ac:spMk id="21" creationId="{30BCB609-610F-5C1F-6D9C-7C10BB1B84E7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23" creationId="{5F41DAF4-5F1B-5529-6CFC-7CAA46212726}"/>
          </ac:spMkLst>
        </pc:spChg>
        <pc:spChg chg="del">
          <ac:chgData name="Zoltan Porkoláb" userId="32a2b01f-9e54-4f2d-ae9a-c284109a2bdb" providerId="ADAL" clId="{52DFA6ED-6F7B-4782-A1D8-1C0A09F735A5}" dt="2026-09-21T16:21:00.523" v="3560" actId="478"/>
          <ac:spMkLst>
            <pc:docMk/>
            <pc:sldMk cId="730834359" sldId="456"/>
            <ac:spMk id="24" creationId="{4C5865C2-EA47-08A4-1DAB-7A724B217236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25" creationId="{43CC0441-A6E1-4BAF-32EA-1F574019641E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26" creationId="{9471D216-A498-514B-3ED7-1134BB3D105B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27" creationId="{4EBC6621-951B-7722-6FFF-560EDEB1A4C1}"/>
          </ac:spMkLst>
        </pc:spChg>
        <pc:spChg chg="add mod topLvl">
          <ac:chgData name="Zoltan Porkoláb" userId="32a2b01f-9e54-4f2d-ae9a-c284109a2bdb" providerId="ADAL" clId="{52DFA6ED-6F7B-4782-A1D8-1C0A09F735A5}" dt="2026-09-21T16:20:54.935" v="3559" actId="165"/>
          <ac:spMkLst>
            <pc:docMk/>
            <pc:sldMk cId="730834359" sldId="456"/>
            <ac:spMk id="30" creationId="{D4ABB492-910D-8D4E-B4E7-65EA239E74CE}"/>
          </ac:spMkLst>
        </pc:spChg>
        <pc:spChg chg="add mod">
          <ac:chgData name="Zoltan Porkoláb" userId="32a2b01f-9e54-4f2d-ae9a-c284109a2bdb" providerId="ADAL" clId="{52DFA6ED-6F7B-4782-A1D8-1C0A09F735A5}" dt="2026-09-21T16:21:25.302" v="3650" actId="1036"/>
          <ac:spMkLst>
            <pc:docMk/>
            <pc:sldMk cId="730834359" sldId="456"/>
            <ac:spMk id="34" creationId="{B6AC47F9-011A-02AB-2E6A-22A345D06A30}"/>
          </ac:spMkLst>
        </pc:spChg>
        <pc:grpChg chg="mod">
          <ac:chgData name="Zoltan Porkoláb" userId="32a2b01f-9e54-4f2d-ae9a-c284109a2bdb" providerId="ADAL" clId="{52DFA6ED-6F7B-4782-A1D8-1C0A09F735A5}" dt="2026-09-21T16:16:59.218" v="3499" actId="1076"/>
          <ac:grpSpMkLst>
            <pc:docMk/>
            <pc:sldMk cId="730834359" sldId="456"/>
            <ac:grpSpMk id="32" creationId="{F4DF74ED-7C34-420E-AF57-586BA66191EF}"/>
          </ac:grpSpMkLst>
        </pc:grpChg>
      </pc:sldChg>
      <pc:sldChg chg="modSp add mod">
        <pc:chgData name="Zoltan Porkoláb" userId="32a2b01f-9e54-4f2d-ae9a-c284109a2bdb" providerId="ADAL" clId="{52DFA6ED-6F7B-4782-A1D8-1C0A09F735A5}" dt="2026-09-21T16:28:05.356" v="3853" actId="1076"/>
        <pc:sldMkLst>
          <pc:docMk/>
          <pc:sldMk cId="3206644013" sldId="457"/>
        </pc:sldMkLst>
        <pc:spChg chg="mod">
          <ac:chgData name="Zoltan Porkoláb" userId="32a2b01f-9e54-4f2d-ae9a-c284109a2bdb" providerId="ADAL" clId="{52DFA6ED-6F7B-4782-A1D8-1C0A09F735A5}" dt="2026-09-21T16:28:05.356" v="3853" actId="1076"/>
          <ac:spMkLst>
            <pc:docMk/>
            <pc:sldMk cId="3206644013" sldId="457"/>
            <ac:spMk id="2" creationId="{C4564AE1-1B28-20F1-CAB8-B21F015AE24C}"/>
          </ac:spMkLst>
        </pc:spChg>
      </pc:sldChg>
      <pc:sldChg chg="modSp add mod">
        <pc:chgData name="Zoltan Porkoláb" userId="32a2b01f-9e54-4f2d-ae9a-c284109a2bdb" providerId="ADAL" clId="{52DFA6ED-6F7B-4782-A1D8-1C0A09F735A5}" dt="2026-09-21T16:36:41.419" v="4204" actId="20577"/>
        <pc:sldMkLst>
          <pc:docMk/>
          <pc:sldMk cId="2244069053" sldId="458"/>
        </pc:sldMkLst>
        <pc:spChg chg="mod">
          <ac:chgData name="Zoltan Porkoláb" userId="32a2b01f-9e54-4f2d-ae9a-c284109a2bdb" providerId="ADAL" clId="{52DFA6ED-6F7B-4782-A1D8-1C0A09F735A5}" dt="2026-09-21T16:34:43.906" v="4164" actId="1076"/>
          <ac:spMkLst>
            <pc:docMk/>
            <pc:sldMk cId="2244069053" sldId="458"/>
            <ac:spMk id="2" creationId="{B527701A-302A-BB54-DD78-59B7A8E29F13}"/>
          </ac:spMkLst>
        </pc:spChg>
        <pc:spChg chg="mod">
          <ac:chgData name="Zoltan Porkoláb" userId="32a2b01f-9e54-4f2d-ae9a-c284109a2bdb" providerId="ADAL" clId="{52DFA6ED-6F7B-4782-A1D8-1C0A09F735A5}" dt="2026-09-21T16:36:41.419" v="4204" actId="20577"/>
          <ac:spMkLst>
            <pc:docMk/>
            <pc:sldMk cId="2244069053" sldId="458"/>
            <ac:spMk id="3" creationId="{7682B880-FE16-6901-1168-369FBD0EFD43}"/>
          </ac:spMkLst>
        </pc:spChg>
      </pc:sldChg>
      <pc:sldChg chg="addSp delSp modSp add mod ord">
        <pc:chgData name="Zoltan Porkoláb" userId="32a2b01f-9e54-4f2d-ae9a-c284109a2bdb" providerId="ADAL" clId="{52DFA6ED-6F7B-4782-A1D8-1C0A09F735A5}" dt="2026-09-21T21:01:22.327" v="6449" actId="20577"/>
        <pc:sldMkLst>
          <pc:docMk/>
          <pc:sldMk cId="880700680" sldId="459"/>
        </pc:sldMkLst>
        <pc:spChg chg="del">
          <ac:chgData name="Zoltan Porkoláb" userId="32a2b01f-9e54-4f2d-ae9a-c284109a2bdb" providerId="ADAL" clId="{52DFA6ED-6F7B-4782-A1D8-1C0A09F735A5}" dt="2026-09-21T16:35:48.034" v="4166" actId="478"/>
          <ac:spMkLst>
            <pc:docMk/>
            <pc:sldMk cId="880700680" sldId="459"/>
            <ac:spMk id="2" creationId="{942F7046-CADF-2773-7B5F-53E9D7529E46}"/>
          </ac:spMkLst>
        </pc:spChg>
        <pc:spChg chg="mod">
          <ac:chgData name="Zoltan Porkoláb" userId="32a2b01f-9e54-4f2d-ae9a-c284109a2bdb" providerId="ADAL" clId="{52DFA6ED-6F7B-4782-A1D8-1C0A09F735A5}" dt="2026-09-21T21:01:22.327" v="6449" actId="20577"/>
          <ac:spMkLst>
            <pc:docMk/>
            <pc:sldMk cId="880700680" sldId="459"/>
            <ac:spMk id="3" creationId="{384F780E-E5A9-0351-60D9-5B20662577BB}"/>
          </ac:spMkLst>
        </pc:spChg>
        <pc:picChg chg="add mod">
          <ac:chgData name="Zoltan Porkoláb" userId="32a2b01f-9e54-4f2d-ae9a-c284109a2bdb" providerId="ADAL" clId="{52DFA6ED-6F7B-4782-A1D8-1C0A09F735A5}" dt="2026-09-21T16:37:12.748" v="4206" actId="1076"/>
          <ac:picMkLst>
            <pc:docMk/>
            <pc:sldMk cId="880700680" sldId="459"/>
            <ac:picMk id="6" creationId="{5B32CFF7-45A9-76BE-0C92-A049BEC3C871}"/>
          </ac:picMkLst>
        </pc:picChg>
      </pc:sldChg>
      <pc:sldChg chg="modSp add mod ord">
        <pc:chgData name="Zoltan Porkoláb" userId="32a2b01f-9e54-4f2d-ae9a-c284109a2bdb" providerId="ADAL" clId="{52DFA6ED-6F7B-4782-A1D8-1C0A09F735A5}" dt="2026-09-21T20:41:54.653" v="6137" actId="20577"/>
        <pc:sldMkLst>
          <pc:docMk/>
          <pc:sldMk cId="767370496" sldId="460"/>
        </pc:sldMkLst>
        <pc:spChg chg="mod">
          <ac:chgData name="Zoltan Porkoláb" userId="32a2b01f-9e54-4f2d-ae9a-c284109a2bdb" providerId="ADAL" clId="{52DFA6ED-6F7B-4782-A1D8-1C0A09F735A5}" dt="2026-09-21T20:41:54.653" v="6137" actId="20577"/>
          <ac:spMkLst>
            <pc:docMk/>
            <pc:sldMk cId="767370496" sldId="460"/>
            <ac:spMk id="2" creationId="{C3A78018-AE95-388F-0C7D-23A4B3E3312B}"/>
          </ac:spMkLst>
        </pc:spChg>
        <pc:spChg chg="mod">
          <ac:chgData name="Zoltan Porkoláb" userId="32a2b01f-9e54-4f2d-ae9a-c284109a2bdb" providerId="ADAL" clId="{52DFA6ED-6F7B-4782-A1D8-1C0A09F735A5}" dt="2026-09-21T16:39:14.047" v="4226" actId="20577"/>
          <ac:spMkLst>
            <pc:docMk/>
            <pc:sldMk cId="767370496" sldId="460"/>
            <ac:spMk id="3" creationId="{624A6FE8-139C-2D5D-1C46-4F81C227CFBE}"/>
          </ac:spMkLst>
        </pc:spChg>
      </pc:sldChg>
      <pc:sldChg chg="addSp delSp modSp add mod">
        <pc:chgData name="Zoltan Porkoláb" userId="32a2b01f-9e54-4f2d-ae9a-c284109a2bdb" providerId="ADAL" clId="{52DFA6ED-6F7B-4782-A1D8-1C0A09F735A5}" dt="2026-09-21T18:35:37.182" v="4657" actId="20577"/>
        <pc:sldMkLst>
          <pc:docMk/>
          <pc:sldMk cId="3488362819" sldId="461"/>
        </pc:sldMkLst>
        <pc:spChg chg="add mod">
          <ac:chgData name="Zoltan Porkoláb" userId="32a2b01f-9e54-4f2d-ae9a-c284109a2bdb" providerId="ADAL" clId="{52DFA6ED-6F7B-4782-A1D8-1C0A09F735A5}" dt="2026-09-21T18:35:04.057" v="4600" actId="1076"/>
          <ac:spMkLst>
            <pc:docMk/>
            <pc:sldMk cId="3488362819" sldId="461"/>
            <ac:spMk id="2" creationId="{0AA38A29-63A8-0136-FA49-06FED907A450}"/>
          </ac:spMkLst>
        </pc:spChg>
        <pc:spChg chg="del mod">
          <ac:chgData name="Zoltan Porkoláb" userId="32a2b01f-9e54-4f2d-ae9a-c284109a2bdb" providerId="ADAL" clId="{52DFA6ED-6F7B-4782-A1D8-1C0A09F735A5}" dt="2026-09-21T16:42:55.676" v="4431" actId="478"/>
          <ac:spMkLst>
            <pc:docMk/>
            <pc:sldMk cId="3488362819" sldId="461"/>
            <ac:spMk id="2" creationId="{26E97BC5-0206-6D8B-F5F6-888F01BBDD4C}"/>
          </ac:spMkLst>
        </pc:spChg>
        <pc:spChg chg="del">
          <ac:chgData name="Zoltan Porkoláb" userId="32a2b01f-9e54-4f2d-ae9a-c284109a2bdb" providerId="ADAL" clId="{52DFA6ED-6F7B-4782-A1D8-1C0A09F735A5}" dt="2026-09-21T16:42:21.624" v="4423" actId="478"/>
          <ac:spMkLst>
            <pc:docMk/>
            <pc:sldMk cId="3488362819" sldId="461"/>
            <ac:spMk id="3" creationId="{9E4A5871-920C-2A9A-2B74-F3E3C861E005}"/>
          </ac:spMkLst>
        </pc:spChg>
        <pc:spChg chg="add mod">
          <ac:chgData name="Zoltan Porkoláb" userId="32a2b01f-9e54-4f2d-ae9a-c284109a2bdb" providerId="ADAL" clId="{52DFA6ED-6F7B-4782-A1D8-1C0A09F735A5}" dt="2026-09-21T18:35:37.182" v="4657" actId="20577"/>
          <ac:spMkLst>
            <pc:docMk/>
            <pc:sldMk cId="3488362819" sldId="461"/>
            <ac:spMk id="4" creationId="{F958BC51-7CD3-F107-3A01-B3C961BD8566}"/>
          </ac:spMkLst>
        </pc:spChg>
        <pc:spChg chg="add del mod">
          <ac:chgData name="Zoltan Porkoláb" userId="32a2b01f-9e54-4f2d-ae9a-c284109a2bdb" providerId="ADAL" clId="{52DFA6ED-6F7B-4782-A1D8-1C0A09F735A5}" dt="2026-09-21T16:42:38.515" v="4426" actId="478"/>
          <ac:spMkLst>
            <pc:docMk/>
            <pc:sldMk cId="3488362819" sldId="461"/>
            <ac:spMk id="7" creationId="{1FEC861F-5F09-D71C-7974-9B8C2B400577}"/>
          </ac:spMkLst>
        </pc:spChg>
        <pc:spChg chg="add mod">
          <ac:chgData name="Zoltan Porkoláb" userId="32a2b01f-9e54-4f2d-ae9a-c284109a2bdb" providerId="ADAL" clId="{52DFA6ED-6F7B-4782-A1D8-1C0A09F735A5}" dt="2026-09-21T16:42:50.749" v="4429" actId="14100"/>
          <ac:spMkLst>
            <pc:docMk/>
            <pc:sldMk cId="3488362819" sldId="461"/>
            <ac:spMk id="8" creationId="{B06D6E41-E39A-DBDB-9F97-4E147D6D2EEE}"/>
          </ac:spMkLst>
        </pc:spChg>
        <pc:spChg chg="add del mod">
          <ac:chgData name="Zoltan Porkoláb" userId="32a2b01f-9e54-4f2d-ae9a-c284109a2bdb" providerId="ADAL" clId="{52DFA6ED-6F7B-4782-A1D8-1C0A09F735A5}" dt="2026-09-21T16:42:59.815" v="4432" actId="478"/>
          <ac:spMkLst>
            <pc:docMk/>
            <pc:sldMk cId="3488362819" sldId="461"/>
            <ac:spMk id="10" creationId="{600B432E-D154-3A65-A499-E66F885EF626}"/>
          </ac:spMkLst>
        </pc:spChg>
        <pc:spChg chg="add mod">
          <ac:chgData name="Zoltan Porkoláb" userId="32a2b01f-9e54-4f2d-ae9a-c284109a2bdb" providerId="ADAL" clId="{52DFA6ED-6F7B-4782-A1D8-1C0A09F735A5}" dt="2026-09-21T16:44:01.787" v="4440" actId="5793"/>
          <ac:spMkLst>
            <pc:docMk/>
            <pc:sldMk cId="3488362819" sldId="461"/>
            <ac:spMk id="11" creationId="{F1A886FB-AFA0-3510-E544-CEA96BE2957D}"/>
          </ac:spMkLst>
        </pc:spChg>
        <pc:picChg chg="mod">
          <ac:chgData name="Zoltan Porkoláb" userId="32a2b01f-9e54-4f2d-ae9a-c284109a2bdb" providerId="ADAL" clId="{52DFA6ED-6F7B-4782-A1D8-1C0A09F735A5}" dt="2026-09-21T16:43:17.280" v="4434" actId="14100"/>
          <ac:picMkLst>
            <pc:docMk/>
            <pc:sldMk cId="3488362819" sldId="461"/>
            <ac:picMk id="6" creationId="{CD140FE3-5F99-CA85-94C0-F81FE687E3A5}"/>
          </ac:picMkLst>
        </pc:picChg>
        <pc:picChg chg="add mod">
          <ac:chgData name="Zoltan Porkoláb" userId="32a2b01f-9e54-4f2d-ae9a-c284109a2bdb" providerId="ADAL" clId="{52DFA6ED-6F7B-4782-A1D8-1C0A09F735A5}" dt="2026-09-21T16:47:44.444" v="4588" actId="1076"/>
          <ac:picMkLst>
            <pc:docMk/>
            <pc:sldMk cId="3488362819" sldId="461"/>
            <ac:picMk id="13" creationId="{419CCE54-3A86-8008-7D7B-4C1DE27B7F3B}"/>
          </ac:picMkLst>
        </pc:picChg>
        <pc:picChg chg="add mod">
          <ac:chgData name="Zoltan Porkoláb" userId="32a2b01f-9e54-4f2d-ae9a-c284109a2bdb" providerId="ADAL" clId="{52DFA6ED-6F7B-4782-A1D8-1C0A09F735A5}" dt="2026-09-21T16:48:23.094" v="4594" actId="1076"/>
          <ac:picMkLst>
            <pc:docMk/>
            <pc:sldMk cId="3488362819" sldId="461"/>
            <ac:picMk id="15" creationId="{085EDD67-BEC2-25E8-BBD9-A61B5BC40501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20:58:52.075" v="6411" actId="27636"/>
        <pc:sldMkLst>
          <pc:docMk/>
          <pc:sldMk cId="2305512425" sldId="462"/>
        </pc:sldMkLst>
        <pc:spChg chg="del">
          <ac:chgData name="Zoltan Porkoláb" userId="32a2b01f-9e54-4f2d-ae9a-c284109a2bdb" providerId="ADAL" clId="{52DFA6ED-6F7B-4782-A1D8-1C0A09F735A5}" dt="2026-09-21T18:37:13.690" v="4659" actId="478"/>
          <ac:spMkLst>
            <pc:docMk/>
            <pc:sldMk cId="2305512425" sldId="462"/>
            <ac:spMk id="2" creationId="{C29E1C75-F77A-6BFE-DE6C-28589BF617D0}"/>
          </ac:spMkLst>
        </pc:spChg>
        <pc:spChg chg="mod">
          <ac:chgData name="Zoltan Porkoláb" userId="32a2b01f-9e54-4f2d-ae9a-c284109a2bdb" providerId="ADAL" clId="{52DFA6ED-6F7B-4782-A1D8-1C0A09F735A5}" dt="2026-09-21T18:37:23.788" v="4672" actId="6549"/>
          <ac:spMkLst>
            <pc:docMk/>
            <pc:sldMk cId="2305512425" sldId="462"/>
            <ac:spMk id="3" creationId="{14E5DA37-601C-544D-E379-0A5DB02CDF72}"/>
          </ac:spMkLst>
        </pc:spChg>
        <pc:spChg chg="add mod">
          <ac:chgData name="Zoltan Porkoláb" userId="32a2b01f-9e54-4f2d-ae9a-c284109a2bdb" providerId="ADAL" clId="{52DFA6ED-6F7B-4782-A1D8-1C0A09F735A5}" dt="2026-09-21T20:58:52.075" v="6411" actId="27636"/>
          <ac:spMkLst>
            <pc:docMk/>
            <pc:sldMk cId="2305512425" sldId="462"/>
            <ac:spMk id="8" creationId="{686ACB6F-6C94-D1A5-1DED-13E09729D163}"/>
          </ac:spMkLst>
        </pc:spChg>
      </pc:sldChg>
      <pc:sldChg chg="add">
        <pc:chgData name="Zoltan Porkoláb" userId="32a2b01f-9e54-4f2d-ae9a-c284109a2bdb" providerId="ADAL" clId="{52DFA6ED-6F7B-4782-A1D8-1C0A09F735A5}" dt="2026-09-21T18:41:26.729" v="4674" actId="2890"/>
        <pc:sldMkLst>
          <pc:docMk/>
          <pc:sldMk cId="1588977387" sldId="463"/>
        </pc:sldMkLst>
      </pc:sldChg>
      <pc:sldChg chg="modSp add mod">
        <pc:chgData name="Zoltan Porkoláb" userId="32a2b01f-9e54-4f2d-ae9a-c284109a2bdb" providerId="ADAL" clId="{52DFA6ED-6F7B-4782-A1D8-1C0A09F735A5}" dt="2026-09-21T18:45:10.820" v="4706" actId="20577"/>
        <pc:sldMkLst>
          <pc:docMk/>
          <pc:sldMk cId="2312379053" sldId="464"/>
        </pc:sldMkLst>
        <pc:spChg chg="mod">
          <ac:chgData name="Zoltan Porkoláb" userId="32a2b01f-9e54-4f2d-ae9a-c284109a2bdb" providerId="ADAL" clId="{52DFA6ED-6F7B-4782-A1D8-1C0A09F735A5}" dt="2026-09-21T18:45:10.820" v="4706" actId="20577"/>
          <ac:spMkLst>
            <pc:docMk/>
            <pc:sldMk cId="2312379053" sldId="464"/>
            <ac:spMk id="2" creationId="{51884BDA-5FFA-50B5-5A53-033C3961767E}"/>
          </ac:spMkLst>
        </pc:spChg>
      </pc:sldChg>
      <pc:sldChg chg="delSp modSp add mod ord">
        <pc:chgData name="Zoltan Porkoláb" userId="32a2b01f-9e54-4f2d-ae9a-c284109a2bdb" providerId="ADAL" clId="{52DFA6ED-6F7B-4782-A1D8-1C0A09F735A5}" dt="2026-09-21T19:09:49.217" v="5100" actId="167"/>
        <pc:sldMkLst>
          <pc:docMk/>
          <pc:sldMk cId="3631342760" sldId="465"/>
        </pc:sldMkLst>
        <pc:spChg chg="mod">
          <ac:chgData name="Zoltan Porkoláb" userId="32a2b01f-9e54-4f2d-ae9a-c284109a2bdb" providerId="ADAL" clId="{52DFA6ED-6F7B-4782-A1D8-1C0A09F735A5}" dt="2026-09-21T18:49:40.411" v="4922" actId="1036"/>
          <ac:spMkLst>
            <pc:docMk/>
            <pc:sldMk cId="3631342760" sldId="465"/>
            <ac:spMk id="11" creationId="{4E58CF99-2D3F-2696-0BD3-93FD22603B52}"/>
          </ac:spMkLst>
        </pc:spChg>
        <pc:picChg chg="ord">
          <ac:chgData name="Zoltan Porkoláb" userId="32a2b01f-9e54-4f2d-ae9a-c284109a2bdb" providerId="ADAL" clId="{52DFA6ED-6F7B-4782-A1D8-1C0A09F735A5}" dt="2026-09-21T19:09:49.217" v="5100" actId="167"/>
          <ac:picMkLst>
            <pc:docMk/>
            <pc:sldMk cId="3631342760" sldId="465"/>
            <ac:picMk id="8" creationId="{1CD71413-4398-F2C4-12F8-87EA82CCC8B0}"/>
          </ac:picMkLst>
        </pc:picChg>
        <pc:picChg chg="del">
          <ac:chgData name="Zoltan Porkoláb" userId="32a2b01f-9e54-4f2d-ae9a-c284109a2bdb" providerId="ADAL" clId="{52DFA6ED-6F7B-4782-A1D8-1C0A09F735A5}" dt="2026-09-21T19:07:04.697" v="5096" actId="478"/>
          <ac:picMkLst>
            <pc:docMk/>
            <pc:sldMk cId="3631342760" sldId="465"/>
            <ac:picMk id="12" creationId="{E336F135-D04F-1EC4-1F18-9E388311C691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9:09:56.184" v="5101" actId="167"/>
        <pc:sldMkLst>
          <pc:docMk/>
          <pc:sldMk cId="4028936694" sldId="466"/>
        </pc:sldMkLst>
        <pc:spChg chg="add mod">
          <ac:chgData name="Zoltan Porkoláb" userId="32a2b01f-9e54-4f2d-ae9a-c284109a2bdb" providerId="ADAL" clId="{52DFA6ED-6F7B-4782-A1D8-1C0A09F735A5}" dt="2026-09-21T18:49:13.736" v="4895" actId="1038"/>
          <ac:spMkLst>
            <pc:docMk/>
            <pc:sldMk cId="4028936694" sldId="466"/>
            <ac:spMk id="3" creationId="{BE8AEC6C-ABEF-897A-A594-1E7A27E7B032}"/>
          </ac:spMkLst>
        </pc:spChg>
        <pc:picChg chg="ord">
          <ac:chgData name="Zoltan Porkoláb" userId="32a2b01f-9e54-4f2d-ae9a-c284109a2bdb" providerId="ADAL" clId="{52DFA6ED-6F7B-4782-A1D8-1C0A09F735A5}" dt="2026-09-21T19:09:56.184" v="5101" actId="167"/>
          <ac:picMkLst>
            <pc:docMk/>
            <pc:sldMk cId="4028936694" sldId="466"/>
            <ac:picMk id="8" creationId="{233E9495-5739-FD53-448B-1A02B805D0A7}"/>
          </ac:picMkLst>
        </pc:picChg>
        <pc:picChg chg="del">
          <ac:chgData name="Zoltan Porkoláb" userId="32a2b01f-9e54-4f2d-ae9a-c284109a2bdb" providerId="ADAL" clId="{52DFA6ED-6F7B-4782-A1D8-1C0A09F735A5}" dt="2026-09-21T19:07:07.720" v="5097" actId="478"/>
          <ac:picMkLst>
            <pc:docMk/>
            <pc:sldMk cId="4028936694" sldId="466"/>
            <ac:picMk id="12" creationId="{EF8E54C6-38D0-EE90-FA00-F52CDD42F60F}"/>
          </ac:picMkLst>
        </pc:picChg>
        <pc:picChg chg="ord">
          <ac:chgData name="Zoltan Porkoláb" userId="32a2b01f-9e54-4f2d-ae9a-c284109a2bdb" providerId="ADAL" clId="{52DFA6ED-6F7B-4782-A1D8-1C0A09F735A5}" dt="2026-09-21T18:48:43.663" v="4817" actId="167"/>
          <ac:picMkLst>
            <pc:docMk/>
            <pc:sldMk cId="4028936694" sldId="466"/>
            <ac:picMk id="15" creationId="{926A5D3C-117B-5EAF-6DAA-F9F4BD7AA40B}"/>
          </ac:picMkLst>
        </pc:picChg>
      </pc:sldChg>
      <pc:sldChg chg="delSp modSp add mod ord">
        <pc:chgData name="Zoltan Porkoláb" userId="32a2b01f-9e54-4f2d-ae9a-c284109a2bdb" providerId="ADAL" clId="{52DFA6ED-6F7B-4782-A1D8-1C0A09F735A5}" dt="2026-09-21T19:10:03.804" v="5102" actId="167"/>
        <pc:sldMkLst>
          <pc:docMk/>
          <pc:sldMk cId="3154106275" sldId="467"/>
        </pc:sldMkLst>
        <pc:spChg chg="del">
          <ac:chgData name="Zoltan Porkoláb" userId="32a2b01f-9e54-4f2d-ae9a-c284109a2bdb" providerId="ADAL" clId="{52DFA6ED-6F7B-4782-A1D8-1C0A09F735A5}" dt="2026-09-21T18:49:56.859" v="4927" actId="478"/>
          <ac:spMkLst>
            <pc:docMk/>
            <pc:sldMk cId="3154106275" sldId="467"/>
            <ac:spMk id="3" creationId="{A8546A57-EC0E-1774-BF5D-A69CA1A968A1}"/>
          </ac:spMkLst>
        </pc:spChg>
        <pc:spChg chg="del">
          <ac:chgData name="Zoltan Porkoláb" userId="32a2b01f-9e54-4f2d-ae9a-c284109a2bdb" providerId="ADAL" clId="{52DFA6ED-6F7B-4782-A1D8-1C0A09F735A5}" dt="2026-09-21T18:49:54.317" v="4926" actId="478"/>
          <ac:spMkLst>
            <pc:docMk/>
            <pc:sldMk cId="3154106275" sldId="467"/>
            <ac:spMk id="11" creationId="{664851F3-A77D-79B7-F6BF-74BCB776C8C3}"/>
          </ac:spMkLst>
        </pc:spChg>
        <pc:picChg chg="ord">
          <ac:chgData name="Zoltan Porkoláb" userId="32a2b01f-9e54-4f2d-ae9a-c284109a2bdb" providerId="ADAL" clId="{52DFA6ED-6F7B-4782-A1D8-1C0A09F735A5}" dt="2026-09-21T19:10:03.804" v="5102" actId="167"/>
          <ac:picMkLst>
            <pc:docMk/>
            <pc:sldMk cId="3154106275" sldId="467"/>
            <ac:picMk id="8" creationId="{E7626C82-8209-7B6F-74FC-454BFA357026}"/>
          </ac:picMkLst>
        </pc:picChg>
        <pc:picChg chg="del">
          <ac:chgData name="Zoltan Porkoláb" userId="32a2b01f-9e54-4f2d-ae9a-c284109a2bdb" providerId="ADAL" clId="{52DFA6ED-6F7B-4782-A1D8-1C0A09F735A5}" dt="2026-09-21T19:07:12.848" v="5098" actId="478"/>
          <ac:picMkLst>
            <pc:docMk/>
            <pc:sldMk cId="3154106275" sldId="467"/>
            <ac:picMk id="12" creationId="{221DE25A-F058-D19E-4A63-7705057A7525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0:48.796" v="4935"/>
        <pc:sldMkLst>
          <pc:docMk/>
          <pc:sldMk cId="694313432" sldId="468"/>
        </pc:sldMkLst>
        <pc:spChg chg="add mod">
          <ac:chgData name="Zoltan Porkoláb" userId="32a2b01f-9e54-4f2d-ae9a-c284109a2bdb" providerId="ADAL" clId="{52DFA6ED-6F7B-4782-A1D8-1C0A09F735A5}" dt="2026-09-21T18:50:48.796" v="4935"/>
          <ac:spMkLst>
            <pc:docMk/>
            <pc:sldMk cId="694313432" sldId="468"/>
            <ac:spMk id="9" creationId="{25E4FE81-8B0C-451C-C6A0-5B4147261ADD}"/>
          </ac:spMkLst>
        </pc:spChg>
        <pc:spChg chg="del">
          <ac:chgData name="Zoltan Porkoláb" userId="32a2b01f-9e54-4f2d-ae9a-c284109a2bdb" providerId="ADAL" clId="{52DFA6ED-6F7B-4782-A1D8-1C0A09F735A5}" dt="2026-09-21T18:50:23.137" v="4932" actId="478"/>
          <ac:spMkLst>
            <pc:docMk/>
            <pc:sldMk cId="694313432" sldId="468"/>
            <ac:spMk id="10" creationId="{A8DCD840-F7D2-8E1E-FB02-03E88B7A4C43}"/>
          </ac:spMkLst>
        </pc:spChg>
        <pc:spChg chg="del">
          <ac:chgData name="Zoltan Porkoláb" userId="32a2b01f-9e54-4f2d-ae9a-c284109a2bdb" providerId="ADAL" clId="{52DFA6ED-6F7B-4782-A1D8-1C0A09F735A5}" dt="2026-09-21T18:50:25.704" v="4933" actId="478"/>
          <ac:spMkLst>
            <pc:docMk/>
            <pc:sldMk cId="694313432" sldId="468"/>
            <ac:spMk id="11" creationId="{47A38379-0975-748B-9474-D32E6D4E9B0E}"/>
          </ac:spMkLst>
        </pc:spChg>
        <pc:graphicFrameChg chg="add">
          <ac:chgData name="Zoltan Porkoláb" userId="32a2b01f-9e54-4f2d-ae9a-c284109a2bdb" providerId="ADAL" clId="{52DFA6ED-6F7B-4782-A1D8-1C0A09F735A5}" dt="2026-09-21T18:50:40.034" v="4934" actId="22"/>
          <ac:graphicFrameMkLst>
            <pc:docMk/>
            <pc:sldMk cId="694313432" sldId="468"/>
            <ac:graphicFrameMk id="3" creationId="{BEE0F1D0-F094-9AE6-D797-E8349B828A75}"/>
          </ac:graphicFrameMkLst>
        </pc:graphicFrameChg>
        <pc:picChg chg="del">
          <ac:chgData name="Zoltan Porkoláb" userId="32a2b01f-9e54-4f2d-ae9a-c284109a2bdb" providerId="ADAL" clId="{52DFA6ED-6F7B-4782-A1D8-1C0A09F735A5}" dt="2026-09-21T18:50:16.350" v="4930" actId="478"/>
          <ac:picMkLst>
            <pc:docMk/>
            <pc:sldMk cId="694313432" sldId="468"/>
            <ac:picMk id="8" creationId="{8458FD69-6587-649B-AD40-8EB5BA31ACC0}"/>
          </ac:picMkLst>
        </pc:picChg>
        <pc:picChg chg="del">
          <ac:chgData name="Zoltan Porkoláb" userId="32a2b01f-9e54-4f2d-ae9a-c284109a2bdb" providerId="ADAL" clId="{52DFA6ED-6F7B-4782-A1D8-1C0A09F735A5}" dt="2026-09-21T18:50:14.517" v="4929" actId="478"/>
          <ac:picMkLst>
            <pc:docMk/>
            <pc:sldMk cId="694313432" sldId="468"/>
            <ac:picMk id="12" creationId="{D64C20FA-133F-B1E5-F279-AB1FB3AC42FD}"/>
          </ac:picMkLst>
        </pc:picChg>
        <pc:picChg chg="del">
          <ac:chgData name="Zoltan Porkoláb" userId="32a2b01f-9e54-4f2d-ae9a-c284109a2bdb" providerId="ADAL" clId="{52DFA6ED-6F7B-4782-A1D8-1C0A09F735A5}" dt="2026-09-21T18:50:18.578" v="4931" actId="478"/>
          <ac:picMkLst>
            <pc:docMk/>
            <pc:sldMk cId="694313432" sldId="468"/>
            <ac:picMk id="15" creationId="{AFC5FDFB-C6B1-8963-9502-02E3532CB642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1:28.918" v="4940" actId="1076"/>
        <pc:sldMkLst>
          <pc:docMk/>
          <pc:sldMk cId="3016123545" sldId="469"/>
        </pc:sldMkLst>
        <pc:graphicFrameChg chg="del">
          <ac:chgData name="Zoltan Porkoláb" userId="32a2b01f-9e54-4f2d-ae9a-c284109a2bdb" providerId="ADAL" clId="{52DFA6ED-6F7B-4782-A1D8-1C0A09F735A5}" dt="2026-09-21T18:51:11.833" v="4938" actId="478"/>
          <ac:graphicFrameMkLst>
            <pc:docMk/>
            <pc:sldMk cId="3016123545" sldId="469"/>
            <ac:graphicFrameMk id="3" creationId="{8C47AEC0-B7FE-3A30-F228-4EEAAD70E5F8}"/>
          </ac:graphicFrameMkLst>
        </pc:graphicFrameChg>
        <pc:picChg chg="add mod">
          <ac:chgData name="Zoltan Porkoláb" userId="32a2b01f-9e54-4f2d-ae9a-c284109a2bdb" providerId="ADAL" clId="{52DFA6ED-6F7B-4782-A1D8-1C0A09F735A5}" dt="2026-09-21T18:51:28.918" v="4940" actId="1076"/>
          <ac:picMkLst>
            <pc:docMk/>
            <pc:sldMk cId="3016123545" sldId="469"/>
            <ac:picMk id="8" creationId="{E2D04064-460F-5C88-0231-F816C86C4DD8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2:57.356" v="4953" actId="478"/>
        <pc:sldMkLst>
          <pc:docMk/>
          <pc:sldMk cId="1264832305" sldId="470"/>
        </pc:sldMkLst>
        <pc:spChg chg="add mod">
          <ac:chgData name="Zoltan Porkoláb" userId="32a2b01f-9e54-4f2d-ae9a-c284109a2bdb" providerId="ADAL" clId="{52DFA6ED-6F7B-4782-A1D8-1C0A09F735A5}" dt="2026-09-21T18:51:58.722" v="4944"/>
          <ac:spMkLst>
            <pc:docMk/>
            <pc:sldMk cId="1264832305" sldId="470"/>
            <ac:spMk id="2" creationId="{1CA961FD-6F79-44EA-6EC7-7B7CC8438FE7}"/>
          </ac:spMkLst>
        </pc:spChg>
        <pc:spChg chg="del">
          <ac:chgData name="Zoltan Porkoláb" userId="32a2b01f-9e54-4f2d-ae9a-c284109a2bdb" providerId="ADAL" clId="{52DFA6ED-6F7B-4782-A1D8-1C0A09F735A5}" dt="2026-09-21T18:51:52.741" v="4943" actId="478"/>
          <ac:spMkLst>
            <pc:docMk/>
            <pc:sldMk cId="1264832305" sldId="470"/>
            <ac:spMk id="9" creationId="{394246F8-61AB-8D5D-9B5C-19A8A05A1AB6}"/>
          </ac:spMkLst>
        </pc:spChg>
        <pc:spChg chg="add">
          <ac:chgData name="Zoltan Porkoláb" userId="32a2b01f-9e54-4f2d-ae9a-c284109a2bdb" providerId="ADAL" clId="{52DFA6ED-6F7B-4782-A1D8-1C0A09F735A5}" dt="2026-09-21T18:52:39.012" v="4947" actId="22"/>
          <ac:spMkLst>
            <pc:docMk/>
            <pc:sldMk cId="1264832305" sldId="470"/>
            <ac:spMk id="14" creationId="{0D5A453D-E073-54F9-28C3-8A39C94FAC55}"/>
          </ac:spMkLst>
        </pc:spChg>
        <pc:picChg chg="del">
          <ac:chgData name="Zoltan Porkoláb" userId="32a2b01f-9e54-4f2d-ae9a-c284109a2bdb" providerId="ADAL" clId="{52DFA6ED-6F7B-4782-A1D8-1C0A09F735A5}" dt="2026-09-21T18:52:01.813" v="4945" actId="478"/>
          <ac:picMkLst>
            <pc:docMk/>
            <pc:sldMk cId="1264832305" sldId="470"/>
            <ac:picMk id="8" creationId="{DBEECFAF-F402-786A-195A-61B525794833}"/>
          </ac:picMkLst>
        </pc:picChg>
        <pc:picChg chg="add">
          <ac:chgData name="Zoltan Porkoláb" userId="32a2b01f-9e54-4f2d-ae9a-c284109a2bdb" providerId="ADAL" clId="{52DFA6ED-6F7B-4782-A1D8-1C0A09F735A5}" dt="2026-09-21T18:52:39.012" v="4947" actId="22"/>
          <ac:picMkLst>
            <pc:docMk/>
            <pc:sldMk cId="1264832305" sldId="470"/>
            <ac:picMk id="10" creationId="{6FF9649E-E43E-50D2-9EBA-B062E7F52B62}"/>
          </ac:picMkLst>
        </pc:picChg>
        <pc:picChg chg="add del">
          <ac:chgData name="Zoltan Porkoláb" userId="32a2b01f-9e54-4f2d-ae9a-c284109a2bdb" providerId="ADAL" clId="{52DFA6ED-6F7B-4782-A1D8-1C0A09F735A5}" dt="2026-09-21T18:52:57.356" v="4953" actId="478"/>
          <ac:picMkLst>
            <pc:docMk/>
            <pc:sldMk cId="1264832305" sldId="470"/>
            <ac:picMk id="12" creationId="{E67EBDC4-2B02-5317-D0D6-051B0FA53F5F}"/>
          </ac:picMkLst>
        </pc:picChg>
        <pc:picChg chg="add">
          <ac:chgData name="Zoltan Porkoláb" userId="32a2b01f-9e54-4f2d-ae9a-c284109a2bdb" providerId="ADAL" clId="{52DFA6ED-6F7B-4782-A1D8-1C0A09F735A5}" dt="2026-09-21T18:52:39.012" v="4947" actId="22"/>
          <ac:picMkLst>
            <pc:docMk/>
            <pc:sldMk cId="1264832305" sldId="470"/>
            <ac:picMk id="16" creationId="{07195F7A-F4B2-4577-3770-34B4C9D95B9E}"/>
          </ac:picMkLst>
        </pc:picChg>
      </pc:sldChg>
      <pc:sldChg chg="add">
        <pc:chgData name="Zoltan Porkoláb" userId="32a2b01f-9e54-4f2d-ae9a-c284109a2bdb" providerId="ADAL" clId="{52DFA6ED-6F7B-4782-A1D8-1C0A09F735A5}" dt="2026-09-21T18:52:54.337" v="4952" actId="2890"/>
        <pc:sldMkLst>
          <pc:docMk/>
          <pc:sldMk cId="1598309115" sldId="471"/>
        </pc:sldMkLst>
      </pc:sldChg>
      <pc:sldChg chg="delSp add mod ord">
        <pc:chgData name="Zoltan Porkoláb" userId="32a2b01f-9e54-4f2d-ae9a-c284109a2bdb" providerId="ADAL" clId="{52DFA6ED-6F7B-4782-A1D8-1C0A09F735A5}" dt="2026-09-21T18:53:35.370" v="4962" actId="478"/>
        <pc:sldMkLst>
          <pc:docMk/>
          <pc:sldMk cId="4270072673" sldId="472"/>
        </pc:sldMkLst>
        <pc:picChg chg="del">
          <ac:chgData name="Zoltan Porkoláb" userId="32a2b01f-9e54-4f2d-ae9a-c284109a2bdb" providerId="ADAL" clId="{52DFA6ED-6F7B-4782-A1D8-1C0A09F735A5}" dt="2026-09-21T18:53:35.370" v="4962" actId="478"/>
          <ac:picMkLst>
            <pc:docMk/>
            <pc:sldMk cId="4270072673" sldId="472"/>
            <ac:picMk id="10" creationId="{C99FE261-2401-00DA-10AA-47E5EBC5502D}"/>
          </ac:picMkLst>
        </pc:picChg>
        <pc:picChg chg="del">
          <ac:chgData name="Zoltan Porkoláb" userId="32a2b01f-9e54-4f2d-ae9a-c284109a2bdb" providerId="ADAL" clId="{52DFA6ED-6F7B-4782-A1D8-1C0A09F735A5}" dt="2026-09-21T18:53:04.443" v="4955" actId="478"/>
          <ac:picMkLst>
            <pc:docMk/>
            <pc:sldMk cId="4270072673" sldId="472"/>
            <ac:picMk id="16" creationId="{6ADA7F5C-EDB6-53E5-CC33-15145C95D9F6}"/>
          </ac:picMkLst>
        </pc:picChg>
      </pc:sldChg>
      <pc:sldChg chg="delSp add mod ord">
        <pc:chgData name="Zoltan Porkoláb" userId="32a2b01f-9e54-4f2d-ae9a-c284109a2bdb" providerId="ADAL" clId="{52DFA6ED-6F7B-4782-A1D8-1C0A09F735A5}" dt="2026-09-21T18:53:26.178" v="4959"/>
        <pc:sldMkLst>
          <pc:docMk/>
          <pc:sldMk cId="1882046854" sldId="473"/>
        </pc:sldMkLst>
        <pc:picChg chg="del">
          <ac:chgData name="Zoltan Porkoláb" userId="32a2b01f-9e54-4f2d-ae9a-c284109a2bdb" providerId="ADAL" clId="{52DFA6ED-6F7B-4782-A1D8-1C0A09F735A5}" dt="2026-09-21T18:53:10.824" v="4957" actId="478"/>
          <ac:picMkLst>
            <pc:docMk/>
            <pc:sldMk cId="1882046854" sldId="473"/>
            <ac:picMk id="16" creationId="{DFDBCEE0-6481-CDCA-9EAE-7F7C94353255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4:24.519" v="4983"/>
        <pc:sldMkLst>
          <pc:docMk/>
          <pc:sldMk cId="2653877946" sldId="474"/>
        </pc:sldMkLst>
        <pc:spChg chg="mod">
          <ac:chgData name="Zoltan Porkoláb" userId="32a2b01f-9e54-4f2d-ae9a-c284109a2bdb" providerId="ADAL" clId="{52DFA6ED-6F7B-4782-A1D8-1C0A09F735A5}" dt="2026-09-21T18:54:01.905" v="4980" actId="20577"/>
          <ac:spMkLst>
            <pc:docMk/>
            <pc:sldMk cId="2653877946" sldId="474"/>
            <ac:spMk id="2" creationId="{DAF84B4E-F2D2-9B80-C010-8D3A1615FD73}"/>
          </ac:spMkLst>
        </pc:spChg>
        <pc:grpChg chg="add mod">
          <ac:chgData name="Zoltan Porkoláb" userId="32a2b01f-9e54-4f2d-ae9a-c284109a2bdb" providerId="ADAL" clId="{52DFA6ED-6F7B-4782-A1D8-1C0A09F735A5}" dt="2026-09-21T18:54:24.519" v="4983"/>
          <ac:grpSpMkLst>
            <pc:docMk/>
            <pc:sldMk cId="2653877946" sldId="474"/>
            <ac:grpSpMk id="9" creationId="{F03F1B8F-1E84-0692-49C5-BC86D887D707}"/>
          </ac:grpSpMkLst>
        </pc:grpChg>
        <pc:picChg chg="add mod">
          <ac:chgData name="Zoltan Porkoláb" userId="32a2b01f-9e54-4f2d-ae9a-c284109a2bdb" providerId="ADAL" clId="{52DFA6ED-6F7B-4782-A1D8-1C0A09F735A5}" dt="2026-09-21T18:54:15.192" v="4982" actId="1076"/>
          <ac:picMkLst>
            <pc:docMk/>
            <pc:sldMk cId="2653877946" sldId="474"/>
            <ac:picMk id="8" creationId="{0158C5C5-9D2A-D1D9-C749-E4AE95AEF932}"/>
          </ac:picMkLst>
        </pc:picChg>
        <pc:picChg chg="del">
          <ac:chgData name="Zoltan Porkoláb" userId="32a2b01f-9e54-4f2d-ae9a-c284109a2bdb" providerId="ADAL" clId="{52DFA6ED-6F7B-4782-A1D8-1C0A09F735A5}" dt="2026-09-21T18:53:51.434" v="4964" actId="478"/>
          <ac:picMkLst>
            <pc:docMk/>
            <pc:sldMk cId="2653877946" sldId="474"/>
            <ac:picMk id="10" creationId="{1D16A69F-2803-E7A3-4452-508E813EB856}"/>
          </ac:picMkLst>
        </pc:picChg>
        <pc:picChg chg="mod">
          <ac:chgData name="Zoltan Porkoláb" userId="32a2b01f-9e54-4f2d-ae9a-c284109a2bdb" providerId="ADAL" clId="{52DFA6ED-6F7B-4782-A1D8-1C0A09F735A5}" dt="2026-09-21T18:54:24.519" v="4983"/>
          <ac:picMkLst>
            <pc:docMk/>
            <pc:sldMk cId="2653877946" sldId="474"/>
            <ac:picMk id="11" creationId="{24417709-916D-EE99-7800-2C2CE2F85D23}"/>
          </ac:picMkLst>
        </pc:picChg>
        <pc:picChg chg="del">
          <ac:chgData name="Zoltan Porkoláb" userId="32a2b01f-9e54-4f2d-ae9a-c284109a2bdb" providerId="ADAL" clId="{52DFA6ED-6F7B-4782-A1D8-1C0A09F735A5}" dt="2026-09-21T18:53:55.827" v="4966" actId="478"/>
          <ac:picMkLst>
            <pc:docMk/>
            <pc:sldMk cId="2653877946" sldId="474"/>
            <ac:picMk id="12" creationId="{4B7E6F80-FC1C-28E3-2B0E-CFAA34813FBA}"/>
          </ac:picMkLst>
        </pc:picChg>
        <pc:picChg chg="mod">
          <ac:chgData name="Zoltan Porkoláb" userId="32a2b01f-9e54-4f2d-ae9a-c284109a2bdb" providerId="ADAL" clId="{52DFA6ED-6F7B-4782-A1D8-1C0A09F735A5}" dt="2026-09-21T18:54:24.519" v="4983"/>
          <ac:picMkLst>
            <pc:docMk/>
            <pc:sldMk cId="2653877946" sldId="474"/>
            <ac:picMk id="13" creationId="{55D888ED-8DAE-0336-DAE9-FD37F4A742A3}"/>
          </ac:picMkLst>
        </pc:picChg>
        <pc:picChg chg="mod">
          <ac:chgData name="Zoltan Porkoláb" userId="32a2b01f-9e54-4f2d-ae9a-c284109a2bdb" providerId="ADAL" clId="{52DFA6ED-6F7B-4782-A1D8-1C0A09F735A5}" dt="2026-09-21T18:54:24.519" v="4983"/>
          <ac:picMkLst>
            <pc:docMk/>
            <pc:sldMk cId="2653877946" sldId="474"/>
            <ac:picMk id="15" creationId="{9294BC0E-60D3-84E2-83BD-791660897E53}"/>
          </ac:picMkLst>
        </pc:picChg>
        <pc:picChg chg="del">
          <ac:chgData name="Zoltan Porkoláb" userId="32a2b01f-9e54-4f2d-ae9a-c284109a2bdb" providerId="ADAL" clId="{52DFA6ED-6F7B-4782-A1D8-1C0A09F735A5}" dt="2026-09-21T18:53:53.815" v="4965" actId="478"/>
          <ac:picMkLst>
            <pc:docMk/>
            <pc:sldMk cId="2653877946" sldId="474"/>
            <ac:picMk id="16" creationId="{3DBF5A76-9043-4024-5B76-553CD8257325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5:17.600" v="4990"/>
        <pc:sldMkLst>
          <pc:docMk/>
          <pc:sldMk cId="509695000" sldId="475"/>
        </pc:sldMkLst>
        <pc:grpChg chg="del">
          <ac:chgData name="Zoltan Porkoláb" userId="32a2b01f-9e54-4f2d-ae9a-c284109a2bdb" providerId="ADAL" clId="{52DFA6ED-6F7B-4782-A1D8-1C0A09F735A5}" dt="2026-09-21T18:54:45.361" v="4987" actId="478"/>
          <ac:grpSpMkLst>
            <pc:docMk/>
            <pc:sldMk cId="509695000" sldId="475"/>
            <ac:grpSpMk id="9" creationId="{40BF6801-618D-C2AF-AEA5-D6B3846E40FD}"/>
          </ac:grpSpMkLst>
        </pc:grpChg>
        <pc:grpChg chg="add mod">
          <ac:chgData name="Zoltan Porkoláb" userId="32a2b01f-9e54-4f2d-ae9a-c284109a2bdb" providerId="ADAL" clId="{52DFA6ED-6F7B-4782-A1D8-1C0A09F735A5}" dt="2026-09-21T18:55:17.600" v="4990"/>
          <ac:grpSpMkLst>
            <pc:docMk/>
            <pc:sldMk cId="509695000" sldId="475"/>
            <ac:grpSpMk id="12" creationId="{6DEC9B48-10EF-C9F2-90E1-9CA26EA4685B}"/>
          </ac:grpSpMkLst>
        </pc:grpChg>
        <pc:picChg chg="del">
          <ac:chgData name="Zoltan Porkoláb" userId="32a2b01f-9e54-4f2d-ae9a-c284109a2bdb" providerId="ADAL" clId="{52DFA6ED-6F7B-4782-A1D8-1C0A09F735A5}" dt="2026-09-21T18:54:43.405" v="4986" actId="478"/>
          <ac:picMkLst>
            <pc:docMk/>
            <pc:sldMk cId="509695000" sldId="475"/>
            <ac:picMk id="8" creationId="{DBDD21FD-4574-48AD-31AF-DD32D63167AE}"/>
          </ac:picMkLst>
        </pc:picChg>
        <pc:picChg chg="add mod">
          <ac:chgData name="Zoltan Porkoláb" userId="32a2b01f-9e54-4f2d-ae9a-c284109a2bdb" providerId="ADAL" clId="{52DFA6ED-6F7B-4782-A1D8-1C0A09F735A5}" dt="2026-09-21T18:55:01.648" v="4989" actId="1076"/>
          <ac:picMkLst>
            <pc:docMk/>
            <pc:sldMk cId="509695000" sldId="475"/>
            <ac:picMk id="10" creationId="{1A2DDC71-A5F0-A177-9CEA-0F680E47E81E}"/>
          </ac:picMkLst>
        </pc:picChg>
        <pc:picChg chg="mod">
          <ac:chgData name="Zoltan Porkoláb" userId="32a2b01f-9e54-4f2d-ae9a-c284109a2bdb" providerId="ADAL" clId="{52DFA6ED-6F7B-4782-A1D8-1C0A09F735A5}" dt="2026-09-21T18:55:17.600" v="4990"/>
          <ac:picMkLst>
            <pc:docMk/>
            <pc:sldMk cId="509695000" sldId="475"/>
            <ac:picMk id="16" creationId="{44E7DCB1-BD4F-E205-C423-8F3BCF3DC295}"/>
          </ac:picMkLst>
        </pc:picChg>
        <pc:picChg chg="mod">
          <ac:chgData name="Zoltan Porkoláb" userId="32a2b01f-9e54-4f2d-ae9a-c284109a2bdb" providerId="ADAL" clId="{52DFA6ED-6F7B-4782-A1D8-1C0A09F735A5}" dt="2026-09-21T18:55:17.600" v="4990"/>
          <ac:picMkLst>
            <pc:docMk/>
            <pc:sldMk cId="509695000" sldId="475"/>
            <ac:picMk id="17" creationId="{B1D17112-ECDA-6834-86A9-303595F4BDCB}"/>
          </ac:picMkLst>
        </pc:picChg>
        <pc:picChg chg="mod">
          <ac:chgData name="Zoltan Porkoláb" userId="32a2b01f-9e54-4f2d-ae9a-c284109a2bdb" providerId="ADAL" clId="{52DFA6ED-6F7B-4782-A1D8-1C0A09F735A5}" dt="2026-09-21T18:55:17.600" v="4990"/>
          <ac:picMkLst>
            <pc:docMk/>
            <pc:sldMk cId="509695000" sldId="475"/>
            <ac:picMk id="18" creationId="{3ECF3AAB-8A88-765C-DFAF-7C29F8E6A579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8:56:11.505" v="4997" actId="22"/>
        <pc:sldMkLst>
          <pc:docMk/>
          <pc:sldMk cId="1827414886" sldId="476"/>
        </pc:sldMkLst>
        <pc:spChg chg="del">
          <ac:chgData name="Zoltan Porkoláb" userId="32a2b01f-9e54-4f2d-ae9a-c284109a2bdb" providerId="ADAL" clId="{52DFA6ED-6F7B-4782-A1D8-1C0A09F735A5}" dt="2026-09-21T18:55:53.879" v="4993" actId="478"/>
          <ac:spMkLst>
            <pc:docMk/>
            <pc:sldMk cId="1827414886" sldId="476"/>
            <ac:spMk id="2" creationId="{4652FDF3-A50F-9A2E-D935-E17979D239A9}"/>
          </ac:spMkLst>
        </pc:spChg>
        <pc:spChg chg="add mod">
          <ac:chgData name="Zoltan Porkoláb" userId="32a2b01f-9e54-4f2d-ae9a-c284109a2bdb" providerId="ADAL" clId="{52DFA6ED-6F7B-4782-A1D8-1C0A09F735A5}" dt="2026-09-21T18:55:55.220" v="4994"/>
          <ac:spMkLst>
            <pc:docMk/>
            <pc:sldMk cId="1827414886" sldId="476"/>
            <ac:spMk id="3" creationId="{0012C342-D54B-BCEA-18D9-24AAB6277AE8}"/>
          </ac:spMkLst>
        </pc:spChg>
        <pc:grpChg chg="del">
          <ac:chgData name="Zoltan Porkoláb" userId="32a2b01f-9e54-4f2d-ae9a-c284109a2bdb" providerId="ADAL" clId="{52DFA6ED-6F7B-4782-A1D8-1C0A09F735A5}" dt="2026-09-21T18:55:57.841" v="4995" actId="478"/>
          <ac:grpSpMkLst>
            <pc:docMk/>
            <pc:sldMk cId="1827414886" sldId="476"/>
            <ac:grpSpMk id="12" creationId="{B9BDBA7E-941D-AD55-4FC7-A3A05B5A19F4}"/>
          </ac:grpSpMkLst>
        </pc:grpChg>
        <pc:graphicFrameChg chg="add">
          <ac:chgData name="Zoltan Porkoláb" userId="32a2b01f-9e54-4f2d-ae9a-c284109a2bdb" providerId="ADAL" clId="{52DFA6ED-6F7B-4782-A1D8-1C0A09F735A5}" dt="2026-09-21T18:56:11.505" v="4997" actId="22"/>
          <ac:graphicFrameMkLst>
            <pc:docMk/>
            <pc:sldMk cId="1827414886" sldId="476"/>
            <ac:graphicFrameMk id="9" creationId="{52B94B76-E063-B55F-AEDE-4202241DC32F}"/>
          </ac:graphicFrameMkLst>
        </pc:graphicFrameChg>
        <pc:picChg chg="del">
          <ac:chgData name="Zoltan Porkoláb" userId="32a2b01f-9e54-4f2d-ae9a-c284109a2bdb" providerId="ADAL" clId="{52DFA6ED-6F7B-4782-A1D8-1C0A09F735A5}" dt="2026-09-21T18:55:59.913" v="4996" actId="478"/>
          <ac:picMkLst>
            <pc:docMk/>
            <pc:sldMk cId="1827414886" sldId="476"/>
            <ac:picMk id="10" creationId="{9E6E2DA1-43A0-6E74-8AF4-B5CC3B27257B}"/>
          </ac:picMkLst>
        </pc:picChg>
      </pc:sldChg>
      <pc:sldChg chg="addSp delSp add mod">
        <pc:chgData name="Zoltan Porkoláb" userId="32a2b01f-9e54-4f2d-ae9a-c284109a2bdb" providerId="ADAL" clId="{52DFA6ED-6F7B-4782-A1D8-1C0A09F735A5}" dt="2026-09-21T18:56:58.124" v="5005" actId="22"/>
        <pc:sldMkLst>
          <pc:docMk/>
          <pc:sldMk cId="1142868002" sldId="477"/>
        </pc:sldMkLst>
        <pc:graphicFrameChg chg="del">
          <ac:chgData name="Zoltan Porkoláb" userId="32a2b01f-9e54-4f2d-ae9a-c284109a2bdb" providerId="ADAL" clId="{52DFA6ED-6F7B-4782-A1D8-1C0A09F735A5}" dt="2026-09-21T18:56:30.828" v="5000" actId="478"/>
          <ac:graphicFrameMkLst>
            <pc:docMk/>
            <pc:sldMk cId="1142868002" sldId="477"/>
            <ac:graphicFrameMk id="9" creationId="{D1119D06-8B2C-DE75-E120-03B97FAC33FE}"/>
          </ac:graphicFrameMkLst>
        </pc:graphicFrameChg>
        <pc:picChg chg="add">
          <ac:chgData name="Zoltan Porkoláb" userId="32a2b01f-9e54-4f2d-ae9a-c284109a2bdb" providerId="ADAL" clId="{52DFA6ED-6F7B-4782-A1D8-1C0A09F735A5}" dt="2026-09-21T18:56:58.124" v="5005" actId="22"/>
          <ac:picMkLst>
            <pc:docMk/>
            <pc:sldMk cId="1142868002" sldId="477"/>
            <ac:picMk id="8" creationId="{ED662F83-93DF-910F-5512-81E60AF58B98}"/>
          </ac:picMkLst>
        </pc:picChg>
        <pc:picChg chg="add">
          <ac:chgData name="Zoltan Porkoláb" userId="32a2b01f-9e54-4f2d-ae9a-c284109a2bdb" providerId="ADAL" clId="{52DFA6ED-6F7B-4782-A1D8-1C0A09F735A5}" dt="2026-09-21T18:56:58.124" v="5005" actId="22"/>
          <ac:picMkLst>
            <pc:docMk/>
            <pc:sldMk cId="1142868002" sldId="477"/>
            <ac:picMk id="11" creationId="{B6DD0C6C-813A-E4F9-6323-0047D743CA8B}"/>
          </ac:picMkLst>
        </pc:picChg>
        <pc:picChg chg="add">
          <ac:chgData name="Zoltan Porkoláb" userId="32a2b01f-9e54-4f2d-ae9a-c284109a2bdb" providerId="ADAL" clId="{52DFA6ED-6F7B-4782-A1D8-1C0A09F735A5}" dt="2026-09-21T18:56:58.124" v="5005" actId="22"/>
          <ac:picMkLst>
            <pc:docMk/>
            <pc:sldMk cId="1142868002" sldId="477"/>
            <ac:picMk id="13" creationId="{C649676D-E7CE-4D5A-70F6-1F99A40D3D47}"/>
          </ac:picMkLst>
        </pc:picChg>
        <pc:picChg chg="add">
          <ac:chgData name="Zoltan Porkoláb" userId="32a2b01f-9e54-4f2d-ae9a-c284109a2bdb" providerId="ADAL" clId="{52DFA6ED-6F7B-4782-A1D8-1C0A09F735A5}" dt="2026-09-21T18:56:58.124" v="5005" actId="22"/>
          <ac:picMkLst>
            <pc:docMk/>
            <pc:sldMk cId="1142868002" sldId="477"/>
            <ac:picMk id="16" creationId="{9420F534-E889-2840-3050-948F9629A57C}"/>
          </ac:picMkLst>
        </pc:picChg>
      </pc:sldChg>
      <pc:sldChg chg="delSp add mod ord">
        <pc:chgData name="Zoltan Porkoláb" userId="32a2b01f-9e54-4f2d-ae9a-c284109a2bdb" providerId="ADAL" clId="{52DFA6ED-6F7B-4782-A1D8-1C0A09F735A5}" dt="2026-09-21T18:57:40.663" v="5017" actId="478"/>
        <pc:sldMkLst>
          <pc:docMk/>
          <pc:sldMk cId="2938193556" sldId="478"/>
        </pc:sldMkLst>
        <pc:picChg chg="del">
          <ac:chgData name="Zoltan Porkoláb" userId="32a2b01f-9e54-4f2d-ae9a-c284109a2bdb" providerId="ADAL" clId="{52DFA6ED-6F7B-4782-A1D8-1C0A09F735A5}" dt="2026-09-21T18:57:40.663" v="5017" actId="478"/>
          <ac:picMkLst>
            <pc:docMk/>
            <pc:sldMk cId="2938193556" sldId="478"/>
            <ac:picMk id="8" creationId="{C227C7BE-2959-0FC4-A601-4FB197F416CE}"/>
          </ac:picMkLst>
        </pc:picChg>
        <pc:picChg chg="del">
          <ac:chgData name="Zoltan Porkoláb" userId="32a2b01f-9e54-4f2d-ae9a-c284109a2bdb" providerId="ADAL" clId="{52DFA6ED-6F7B-4782-A1D8-1C0A09F735A5}" dt="2026-09-21T18:57:33.496" v="5015" actId="478"/>
          <ac:picMkLst>
            <pc:docMk/>
            <pc:sldMk cId="2938193556" sldId="478"/>
            <ac:picMk id="11" creationId="{E36E4C2F-6EAE-E679-C5CF-49BEB3D569F8}"/>
          </ac:picMkLst>
        </pc:picChg>
        <pc:picChg chg="del">
          <ac:chgData name="Zoltan Porkoláb" userId="32a2b01f-9e54-4f2d-ae9a-c284109a2bdb" providerId="ADAL" clId="{52DFA6ED-6F7B-4782-A1D8-1C0A09F735A5}" dt="2026-09-21T18:57:26.502" v="5013" actId="478"/>
          <ac:picMkLst>
            <pc:docMk/>
            <pc:sldMk cId="2938193556" sldId="478"/>
            <ac:picMk id="13" creationId="{E7E878AC-CC43-7AA6-8DB2-C6392ACAD9E2}"/>
          </ac:picMkLst>
        </pc:picChg>
        <pc:picChg chg="del">
          <ac:chgData name="Zoltan Porkoláb" userId="32a2b01f-9e54-4f2d-ae9a-c284109a2bdb" providerId="ADAL" clId="{52DFA6ED-6F7B-4782-A1D8-1C0A09F735A5}" dt="2026-09-21T18:57:13.921" v="5009" actId="478"/>
          <ac:picMkLst>
            <pc:docMk/>
            <pc:sldMk cId="2938193556" sldId="478"/>
            <ac:picMk id="16" creationId="{5E6D85FE-68B2-3AFF-9F05-0D7DD0074F18}"/>
          </ac:picMkLst>
        </pc:picChg>
      </pc:sldChg>
      <pc:sldChg chg="add">
        <pc:chgData name="Zoltan Porkoláb" userId="32a2b01f-9e54-4f2d-ae9a-c284109a2bdb" providerId="ADAL" clId="{52DFA6ED-6F7B-4782-A1D8-1C0A09F735A5}" dt="2026-09-21T18:57:23.480" v="5012" actId="2890"/>
        <pc:sldMkLst>
          <pc:docMk/>
          <pc:sldMk cId="2410796483" sldId="479"/>
        </pc:sldMkLst>
      </pc:sldChg>
      <pc:sldChg chg="add">
        <pc:chgData name="Zoltan Porkoláb" userId="32a2b01f-9e54-4f2d-ae9a-c284109a2bdb" providerId="ADAL" clId="{52DFA6ED-6F7B-4782-A1D8-1C0A09F735A5}" dt="2026-09-21T18:57:29.343" v="5014" actId="2890"/>
        <pc:sldMkLst>
          <pc:docMk/>
          <pc:sldMk cId="32487860" sldId="480"/>
        </pc:sldMkLst>
      </pc:sldChg>
      <pc:sldChg chg="add">
        <pc:chgData name="Zoltan Porkoláb" userId="32a2b01f-9e54-4f2d-ae9a-c284109a2bdb" providerId="ADAL" clId="{52DFA6ED-6F7B-4782-A1D8-1C0A09F735A5}" dt="2026-09-21T18:57:36.908" v="5016" actId="2890"/>
        <pc:sldMkLst>
          <pc:docMk/>
          <pc:sldMk cId="3739414637" sldId="481"/>
        </pc:sldMkLst>
      </pc:sldChg>
      <pc:sldChg chg="addSp modSp add del mod">
        <pc:chgData name="Zoltan Porkoláb" userId="32a2b01f-9e54-4f2d-ae9a-c284109a2bdb" providerId="ADAL" clId="{52DFA6ED-6F7B-4782-A1D8-1C0A09F735A5}" dt="2026-09-21T19:00:15.086" v="5034" actId="47"/>
        <pc:sldMkLst>
          <pc:docMk/>
          <pc:sldMk cId="1368381539" sldId="482"/>
        </pc:sldMkLst>
        <pc:picChg chg="add mod">
          <ac:chgData name="Zoltan Porkoláb" userId="32a2b01f-9e54-4f2d-ae9a-c284109a2bdb" providerId="ADAL" clId="{52DFA6ED-6F7B-4782-A1D8-1C0A09F735A5}" dt="2026-09-21T18:58:19.875" v="5020" actId="1076"/>
          <ac:picMkLst>
            <pc:docMk/>
            <pc:sldMk cId="1368381539" sldId="482"/>
            <ac:picMk id="8" creationId="{8D5A0B56-E644-2278-E373-03475364BA36}"/>
          </ac:picMkLst>
        </pc:picChg>
        <pc:picChg chg="add mod">
          <ac:chgData name="Zoltan Porkoláb" userId="32a2b01f-9e54-4f2d-ae9a-c284109a2bdb" providerId="ADAL" clId="{52DFA6ED-6F7B-4782-A1D8-1C0A09F735A5}" dt="2026-09-21T18:58:40.139" v="5023" actId="1076"/>
          <ac:picMkLst>
            <pc:docMk/>
            <pc:sldMk cId="1368381539" sldId="482"/>
            <ac:picMk id="10" creationId="{2E025E03-18CE-37BC-CB0B-C4990EC13D61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9:01:57.173" v="5050" actId="478"/>
        <pc:sldMkLst>
          <pc:docMk/>
          <pc:sldMk cId="2993756514" sldId="482"/>
        </pc:sldMkLst>
        <pc:spChg chg="del">
          <ac:chgData name="Zoltan Porkoláb" userId="32a2b01f-9e54-4f2d-ae9a-c284109a2bdb" providerId="ADAL" clId="{52DFA6ED-6F7B-4782-A1D8-1C0A09F735A5}" dt="2026-09-21T19:01:02.404" v="5039" actId="478"/>
          <ac:spMkLst>
            <pc:docMk/>
            <pc:sldMk cId="2993756514" sldId="482"/>
            <ac:spMk id="7" creationId="{C02EF8AC-424E-701A-D76C-56E197613AA3}"/>
          </ac:spMkLst>
        </pc:spChg>
        <pc:picChg chg="add">
          <ac:chgData name="Zoltan Porkoláb" userId="32a2b01f-9e54-4f2d-ae9a-c284109a2bdb" providerId="ADAL" clId="{52DFA6ED-6F7B-4782-A1D8-1C0A09F735A5}" dt="2026-09-21T19:00:56.149" v="5038" actId="22"/>
          <ac:picMkLst>
            <pc:docMk/>
            <pc:sldMk cId="2993756514" sldId="482"/>
            <ac:picMk id="8" creationId="{D29BD390-D819-D069-4C43-C5A09A5D6F8B}"/>
          </ac:picMkLst>
        </pc:picChg>
        <pc:picChg chg="add del">
          <ac:chgData name="Zoltan Porkoláb" userId="32a2b01f-9e54-4f2d-ae9a-c284109a2bdb" providerId="ADAL" clId="{52DFA6ED-6F7B-4782-A1D8-1C0A09F735A5}" dt="2026-09-21T19:01:57.173" v="5050" actId="478"/>
          <ac:picMkLst>
            <pc:docMk/>
            <pc:sldMk cId="2993756514" sldId="482"/>
            <ac:picMk id="10" creationId="{4C25BB5E-A011-389B-F9F9-1ECB1589C42D}"/>
          </ac:picMkLst>
        </pc:picChg>
        <pc:picChg chg="add del">
          <ac:chgData name="Zoltan Porkoláb" userId="32a2b01f-9e54-4f2d-ae9a-c284109a2bdb" providerId="ADAL" clId="{52DFA6ED-6F7B-4782-A1D8-1C0A09F735A5}" dt="2026-09-21T19:01:50.516" v="5048" actId="478"/>
          <ac:picMkLst>
            <pc:docMk/>
            <pc:sldMk cId="2993756514" sldId="482"/>
            <ac:picMk id="12" creationId="{B5B3397C-F9F9-30B1-461C-B888C3230365}"/>
          </ac:picMkLst>
        </pc:picChg>
        <pc:picChg chg="add del mod">
          <ac:chgData name="Zoltan Porkoláb" userId="32a2b01f-9e54-4f2d-ae9a-c284109a2bdb" providerId="ADAL" clId="{52DFA6ED-6F7B-4782-A1D8-1C0A09F735A5}" dt="2026-09-21T19:01:42.319" v="5046" actId="478"/>
          <ac:picMkLst>
            <pc:docMk/>
            <pc:sldMk cId="2993756514" sldId="482"/>
            <ac:picMk id="15" creationId="{42974098-A1F9-6CE5-3B05-4B79BBF3F600}"/>
          </ac:picMkLst>
        </pc:picChg>
        <pc:picChg chg="add del">
          <ac:chgData name="Zoltan Porkoláb" userId="32a2b01f-9e54-4f2d-ae9a-c284109a2bdb" providerId="ADAL" clId="{52DFA6ED-6F7B-4782-A1D8-1C0A09F735A5}" dt="2026-09-21T19:01:34.013" v="5044" actId="478"/>
          <ac:picMkLst>
            <pc:docMk/>
            <pc:sldMk cId="2993756514" sldId="482"/>
            <ac:picMk id="17" creationId="{BF65EAAF-F724-C8A4-A9B9-F4EE874D3984}"/>
          </ac:picMkLst>
        </pc:picChg>
      </pc:sldChg>
      <pc:sldChg chg="modSp add mod">
        <pc:chgData name="Zoltan Porkoláb" userId="32a2b01f-9e54-4f2d-ae9a-c284109a2bdb" providerId="ADAL" clId="{52DFA6ED-6F7B-4782-A1D8-1C0A09F735A5}" dt="2026-09-21T19:02:12.305" v="5053" actId="1076"/>
        <pc:sldMkLst>
          <pc:docMk/>
          <pc:sldMk cId="2811921002" sldId="483"/>
        </pc:sldMkLst>
        <pc:picChg chg="mod">
          <ac:chgData name="Zoltan Porkoláb" userId="32a2b01f-9e54-4f2d-ae9a-c284109a2bdb" providerId="ADAL" clId="{52DFA6ED-6F7B-4782-A1D8-1C0A09F735A5}" dt="2026-09-21T19:02:12.305" v="5053" actId="1076"/>
          <ac:picMkLst>
            <pc:docMk/>
            <pc:sldMk cId="2811921002" sldId="483"/>
            <ac:picMk id="17" creationId="{24046E2E-D780-FCED-5550-2939BC929ED8}"/>
          </ac:picMkLst>
        </pc:picChg>
      </pc:sldChg>
      <pc:sldChg chg="add">
        <pc:chgData name="Zoltan Porkoláb" userId="32a2b01f-9e54-4f2d-ae9a-c284109a2bdb" providerId="ADAL" clId="{52DFA6ED-6F7B-4782-A1D8-1C0A09F735A5}" dt="2026-09-21T19:01:38.941" v="5045" actId="2890"/>
        <pc:sldMkLst>
          <pc:docMk/>
          <pc:sldMk cId="34893551" sldId="484"/>
        </pc:sldMkLst>
      </pc:sldChg>
      <pc:sldChg chg="add">
        <pc:chgData name="Zoltan Porkoláb" userId="32a2b01f-9e54-4f2d-ae9a-c284109a2bdb" providerId="ADAL" clId="{52DFA6ED-6F7B-4782-A1D8-1C0A09F735A5}" dt="2026-09-21T19:01:46.851" v="5047" actId="2890"/>
        <pc:sldMkLst>
          <pc:docMk/>
          <pc:sldMk cId="3171677712" sldId="485"/>
        </pc:sldMkLst>
      </pc:sldChg>
      <pc:sldChg chg="add">
        <pc:chgData name="Zoltan Porkoláb" userId="32a2b01f-9e54-4f2d-ae9a-c284109a2bdb" providerId="ADAL" clId="{52DFA6ED-6F7B-4782-A1D8-1C0A09F735A5}" dt="2026-09-21T19:01:54.258" v="5049" actId="2890"/>
        <pc:sldMkLst>
          <pc:docMk/>
          <pc:sldMk cId="350869444" sldId="486"/>
        </pc:sldMkLst>
      </pc:sldChg>
      <pc:sldChg chg="addSp delSp modSp add mod">
        <pc:chgData name="Zoltan Porkoláb" userId="32a2b01f-9e54-4f2d-ae9a-c284109a2bdb" providerId="ADAL" clId="{52DFA6ED-6F7B-4782-A1D8-1C0A09F735A5}" dt="2026-09-21T19:03:07.712" v="5060" actId="1076"/>
        <pc:sldMkLst>
          <pc:docMk/>
          <pc:sldMk cId="3805942489" sldId="487"/>
        </pc:sldMkLst>
        <pc:spChg chg="add mod">
          <ac:chgData name="Zoltan Porkoláb" userId="32a2b01f-9e54-4f2d-ae9a-c284109a2bdb" providerId="ADAL" clId="{52DFA6ED-6F7B-4782-A1D8-1C0A09F735A5}" dt="2026-09-21T19:02:44.279" v="5056"/>
          <ac:spMkLst>
            <pc:docMk/>
            <pc:sldMk cId="3805942489" sldId="487"/>
            <ac:spMk id="2" creationId="{FCB04D1D-52DC-C814-5CEB-631ABF7D46B8}"/>
          </ac:spMkLst>
        </pc:spChg>
        <pc:spChg chg="del">
          <ac:chgData name="Zoltan Porkoláb" userId="32a2b01f-9e54-4f2d-ae9a-c284109a2bdb" providerId="ADAL" clId="{52DFA6ED-6F7B-4782-A1D8-1C0A09F735A5}" dt="2026-09-21T19:02:42.692" v="5055" actId="478"/>
          <ac:spMkLst>
            <pc:docMk/>
            <pc:sldMk cId="3805942489" sldId="487"/>
            <ac:spMk id="3" creationId="{0660A32F-58D2-C7B0-3B05-917FD27745C0}"/>
          </ac:spMkLst>
        </pc:spChg>
        <pc:picChg chg="add mod">
          <ac:chgData name="Zoltan Porkoláb" userId="32a2b01f-9e54-4f2d-ae9a-c284109a2bdb" providerId="ADAL" clId="{52DFA6ED-6F7B-4782-A1D8-1C0A09F735A5}" dt="2026-09-21T19:02:56.070" v="5058" actId="1076"/>
          <ac:picMkLst>
            <pc:docMk/>
            <pc:sldMk cId="3805942489" sldId="487"/>
            <ac:picMk id="9" creationId="{50C3E0F6-2332-E2EA-0746-945710FD450C}"/>
          </ac:picMkLst>
        </pc:picChg>
        <pc:picChg chg="add mod">
          <ac:chgData name="Zoltan Porkoláb" userId="32a2b01f-9e54-4f2d-ae9a-c284109a2bdb" providerId="ADAL" clId="{52DFA6ED-6F7B-4782-A1D8-1C0A09F735A5}" dt="2026-09-21T19:03:07.712" v="5060" actId="1076"/>
          <ac:picMkLst>
            <pc:docMk/>
            <pc:sldMk cId="3805942489" sldId="487"/>
            <ac:picMk id="11" creationId="{759BB248-4356-E631-C51C-5F360B89BBEA}"/>
          </ac:picMkLst>
        </pc:picChg>
      </pc:sldChg>
      <pc:sldChg chg="addSp delSp modSp add mod">
        <pc:chgData name="Zoltan Porkoláb" userId="32a2b01f-9e54-4f2d-ae9a-c284109a2bdb" providerId="ADAL" clId="{52DFA6ED-6F7B-4782-A1D8-1C0A09F735A5}" dt="2026-09-21T19:05:43.156" v="5079" actId="207"/>
        <pc:sldMkLst>
          <pc:docMk/>
          <pc:sldMk cId="609519380" sldId="488"/>
        </pc:sldMkLst>
        <pc:spChg chg="del">
          <ac:chgData name="Zoltan Porkoláb" userId="32a2b01f-9e54-4f2d-ae9a-c284109a2bdb" providerId="ADAL" clId="{52DFA6ED-6F7B-4782-A1D8-1C0A09F735A5}" dt="2026-09-21T19:04:40.660" v="5066" actId="478"/>
          <ac:spMkLst>
            <pc:docMk/>
            <pc:sldMk cId="609519380" sldId="488"/>
            <ac:spMk id="2" creationId="{9E379DF3-0F2B-F27F-B55A-2F8801AC6979}"/>
          </ac:spMkLst>
        </pc:spChg>
        <pc:spChg chg="add mod">
          <ac:chgData name="Zoltan Porkoláb" userId="32a2b01f-9e54-4f2d-ae9a-c284109a2bdb" providerId="ADAL" clId="{52DFA6ED-6F7B-4782-A1D8-1C0A09F735A5}" dt="2026-09-21T19:04:41.300" v="5067"/>
          <ac:spMkLst>
            <pc:docMk/>
            <pc:sldMk cId="609519380" sldId="488"/>
            <ac:spMk id="7" creationId="{EDD9804D-933A-5C26-443A-D55B60754939}"/>
          </ac:spMkLst>
        </pc:spChg>
        <pc:spChg chg="add mod">
          <ac:chgData name="Zoltan Porkoláb" userId="32a2b01f-9e54-4f2d-ae9a-c284109a2bdb" providerId="ADAL" clId="{52DFA6ED-6F7B-4782-A1D8-1C0A09F735A5}" dt="2026-09-21T19:05:43.156" v="5079" actId="207"/>
          <ac:spMkLst>
            <pc:docMk/>
            <pc:sldMk cId="609519380" sldId="488"/>
            <ac:spMk id="8" creationId="{A3575F4B-38FA-347E-B4D9-3BE4DEAEB856}"/>
          </ac:spMkLst>
        </pc:spChg>
        <pc:picChg chg="del">
          <ac:chgData name="Zoltan Porkoláb" userId="32a2b01f-9e54-4f2d-ae9a-c284109a2bdb" providerId="ADAL" clId="{52DFA6ED-6F7B-4782-A1D8-1C0A09F735A5}" dt="2026-09-21T19:04:25.792" v="5065" actId="478"/>
          <ac:picMkLst>
            <pc:docMk/>
            <pc:sldMk cId="609519380" sldId="488"/>
            <ac:picMk id="166" creationId="{6EF6D8BE-F55D-8C67-EDC2-3B95F663554A}"/>
          </ac:picMkLst>
        </pc:picChg>
      </pc:sldChg>
      <pc:sldChg chg="add del">
        <pc:chgData name="Zoltan Porkoláb" userId="32a2b01f-9e54-4f2d-ae9a-c284109a2bdb" providerId="ADAL" clId="{52DFA6ED-6F7B-4782-A1D8-1C0A09F735A5}" dt="2026-09-21T19:04:06.602" v="5063" actId="47"/>
        <pc:sldMkLst>
          <pc:docMk/>
          <pc:sldMk cId="3451929728" sldId="488"/>
        </pc:sldMkLst>
      </pc:sldChg>
      <pc:sldChg chg="addSp delSp modSp add mod">
        <pc:chgData name="Zoltan Porkoláb" userId="32a2b01f-9e54-4f2d-ae9a-c284109a2bdb" providerId="ADAL" clId="{52DFA6ED-6F7B-4782-A1D8-1C0A09F735A5}" dt="2026-09-21T19:06:08.144" v="5092" actId="1036"/>
        <pc:sldMkLst>
          <pc:docMk/>
          <pc:sldMk cId="3537240223" sldId="489"/>
        </pc:sldMkLst>
        <pc:spChg chg="add mod">
          <ac:chgData name="Zoltan Porkoláb" userId="32a2b01f-9e54-4f2d-ae9a-c284109a2bdb" providerId="ADAL" clId="{52DFA6ED-6F7B-4782-A1D8-1C0A09F735A5}" dt="2026-09-21T19:05:18.254" v="5074"/>
          <ac:spMkLst>
            <pc:docMk/>
            <pc:sldMk cId="3537240223" sldId="489"/>
            <ac:spMk id="2" creationId="{1DF1E9C2-1C97-83C4-BADD-5E645C2B5E7B}"/>
          </ac:spMkLst>
        </pc:spChg>
        <pc:spChg chg="del mod">
          <ac:chgData name="Zoltan Porkoláb" userId="32a2b01f-9e54-4f2d-ae9a-c284109a2bdb" providerId="ADAL" clId="{52DFA6ED-6F7B-4782-A1D8-1C0A09F735A5}" dt="2026-09-21T19:05:12.464" v="5072" actId="478"/>
          <ac:spMkLst>
            <pc:docMk/>
            <pc:sldMk cId="3537240223" sldId="489"/>
            <ac:spMk id="8" creationId="{B0EB96B8-F89E-D0F0-49F4-87082A395B06}"/>
          </ac:spMkLst>
        </pc:spChg>
        <pc:spChg chg="add mod">
          <ac:chgData name="Zoltan Porkoláb" userId="32a2b01f-9e54-4f2d-ae9a-c284109a2bdb" providerId="ADAL" clId="{52DFA6ED-6F7B-4782-A1D8-1C0A09F735A5}" dt="2026-09-21T19:05:23.236" v="5076"/>
          <ac:spMkLst>
            <pc:docMk/>
            <pc:sldMk cId="3537240223" sldId="489"/>
            <ac:spMk id="9" creationId="{2829F787-16A2-41E7-337E-EB04D63B5E4C}"/>
          </ac:spMkLst>
        </pc:spChg>
        <pc:picChg chg="add mod">
          <ac:chgData name="Zoltan Porkoláb" userId="32a2b01f-9e54-4f2d-ae9a-c284109a2bdb" providerId="ADAL" clId="{52DFA6ED-6F7B-4782-A1D8-1C0A09F735A5}" dt="2026-09-21T19:06:08.144" v="5092" actId="1036"/>
          <ac:picMkLst>
            <pc:docMk/>
            <pc:sldMk cId="3537240223" sldId="489"/>
            <ac:picMk id="11" creationId="{6A08C55E-9093-B7CC-8EF7-5F13C64BEC58}"/>
          </ac:picMkLst>
        </pc:picChg>
      </pc:sldChg>
      <pc:sldChg chg="modSp add mod ord">
        <pc:chgData name="Zoltan Porkoláb" userId="32a2b01f-9e54-4f2d-ae9a-c284109a2bdb" providerId="ADAL" clId="{52DFA6ED-6F7B-4782-A1D8-1C0A09F735A5}" dt="2026-09-21T21:23:52.246" v="6678" actId="6549"/>
        <pc:sldMkLst>
          <pc:docMk/>
          <pc:sldMk cId="3770928747" sldId="490"/>
        </pc:sldMkLst>
        <pc:spChg chg="mod">
          <ac:chgData name="Zoltan Porkoláb" userId="32a2b01f-9e54-4f2d-ae9a-c284109a2bdb" providerId="ADAL" clId="{52DFA6ED-6F7B-4782-A1D8-1C0A09F735A5}" dt="2026-09-21T21:23:52.246" v="6678" actId="6549"/>
          <ac:spMkLst>
            <pc:docMk/>
            <pc:sldMk cId="3770928747" sldId="490"/>
            <ac:spMk id="2" creationId="{A8170B15-473E-F5D5-CC30-BC385654F291}"/>
          </ac:spMkLst>
        </pc:spChg>
        <pc:spChg chg="mod">
          <ac:chgData name="Zoltan Porkoláb" userId="32a2b01f-9e54-4f2d-ae9a-c284109a2bdb" providerId="ADAL" clId="{52DFA6ED-6F7B-4782-A1D8-1C0A09F735A5}" dt="2026-09-21T20:19:57.161" v="5860" actId="20577"/>
          <ac:spMkLst>
            <pc:docMk/>
            <pc:sldMk cId="3770928747" sldId="490"/>
            <ac:spMk id="3" creationId="{A9E3EC4D-93EA-5ABC-F6D0-8C72D5673F31}"/>
          </ac:spMkLst>
        </pc:spChg>
      </pc:sldChg>
      <pc:sldChg chg="add">
        <pc:chgData name="Zoltan Porkoláb" userId="32a2b01f-9e54-4f2d-ae9a-c284109a2bdb" providerId="ADAL" clId="{52DFA6ED-6F7B-4782-A1D8-1C0A09F735A5}" dt="2026-09-21T20:19:45.707" v="5833" actId="2890"/>
        <pc:sldMkLst>
          <pc:docMk/>
          <pc:sldMk cId="129196563" sldId="491"/>
        </pc:sldMkLst>
      </pc:sldChg>
      <pc:sldChg chg="delSp modSp add mod ord">
        <pc:chgData name="Zoltan Porkoláb" userId="32a2b01f-9e54-4f2d-ae9a-c284109a2bdb" providerId="ADAL" clId="{52DFA6ED-6F7B-4782-A1D8-1C0A09F735A5}" dt="2026-09-21T21:32:43.992" v="6712" actId="6549"/>
        <pc:sldMkLst>
          <pc:docMk/>
          <pc:sldMk cId="564970698" sldId="492"/>
        </pc:sldMkLst>
        <pc:spChg chg="mod">
          <ac:chgData name="Zoltan Porkoláb" userId="32a2b01f-9e54-4f2d-ae9a-c284109a2bdb" providerId="ADAL" clId="{52DFA6ED-6F7B-4782-A1D8-1C0A09F735A5}" dt="2026-09-21T21:32:19.377" v="6702" actId="6549"/>
          <ac:spMkLst>
            <pc:docMk/>
            <pc:sldMk cId="564970698" sldId="492"/>
            <ac:spMk id="3" creationId="{4399D8DB-0031-EDF9-BB01-DF62107C1B96}"/>
          </ac:spMkLst>
        </pc:spChg>
        <pc:spChg chg="mod">
          <ac:chgData name="Zoltan Porkoláb" userId="32a2b01f-9e54-4f2d-ae9a-c284109a2bdb" providerId="ADAL" clId="{52DFA6ED-6F7B-4782-A1D8-1C0A09F735A5}" dt="2026-09-21T21:32:43.992" v="6712" actId="6549"/>
          <ac:spMkLst>
            <pc:docMk/>
            <pc:sldMk cId="564970698" sldId="492"/>
            <ac:spMk id="6" creationId="{DD0ECB72-9E9B-6E5D-B87F-78786D8A9438}"/>
          </ac:spMkLst>
        </pc:spChg>
        <pc:picChg chg="del">
          <ac:chgData name="Zoltan Porkoláb" userId="32a2b01f-9e54-4f2d-ae9a-c284109a2bdb" providerId="ADAL" clId="{52DFA6ED-6F7B-4782-A1D8-1C0A09F735A5}" dt="2026-09-21T20:51:11.621" v="6139" actId="478"/>
          <ac:picMkLst>
            <pc:docMk/>
            <pc:sldMk cId="564970698" sldId="492"/>
            <ac:picMk id="5" creationId="{B70DAA5E-74C5-F261-2A71-F168E1DA740F}"/>
          </ac:picMkLst>
        </pc:picChg>
      </pc:sldChg>
      <pc:sldChg chg="addSp delSp modSp add mod ord">
        <pc:chgData name="Zoltan Porkoláb" userId="32a2b01f-9e54-4f2d-ae9a-c284109a2bdb" providerId="ADAL" clId="{52DFA6ED-6F7B-4782-A1D8-1C0A09F735A5}" dt="2026-09-21T21:01:13.641" v="6432" actId="20577"/>
        <pc:sldMkLst>
          <pc:docMk/>
          <pc:sldMk cId="408851599" sldId="493"/>
        </pc:sldMkLst>
        <pc:spChg chg="mod">
          <ac:chgData name="Zoltan Porkoláb" userId="32a2b01f-9e54-4f2d-ae9a-c284109a2bdb" providerId="ADAL" clId="{52DFA6ED-6F7B-4782-A1D8-1C0A09F735A5}" dt="2026-09-21T21:01:13.641" v="6432" actId="20577"/>
          <ac:spMkLst>
            <pc:docMk/>
            <pc:sldMk cId="408851599" sldId="493"/>
            <ac:spMk id="3" creationId="{BEA8B4B3-E135-45CF-5188-72053FE280F2}"/>
          </ac:spMkLst>
        </pc:spChg>
        <pc:spChg chg="del mod">
          <ac:chgData name="Zoltan Porkoláb" userId="32a2b01f-9e54-4f2d-ae9a-c284109a2bdb" providerId="ADAL" clId="{52DFA6ED-6F7B-4782-A1D8-1C0A09F735A5}" dt="2026-09-21T21:00:12.813" v="6414" actId="478"/>
          <ac:spMkLst>
            <pc:docMk/>
            <pc:sldMk cId="408851599" sldId="493"/>
            <ac:spMk id="6" creationId="{B7E3DAF5-8232-B9F8-6825-86F9FE5F339E}"/>
          </ac:spMkLst>
        </pc:spChg>
        <pc:picChg chg="del">
          <ac:chgData name="Zoltan Porkoláb" userId="32a2b01f-9e54-4f2d-ae9a-c284109a2bdb" providerId="ADAL" clId="{52DFA6ED-6F7B-4782-A1D8-1C0A09F735A5}" dt="2026-09-21T21:00:14.739" v="6415" actId="478"/>
          <ac:picMkLst>
            <pc:docMk/>
            <pc:sldMk cId="408851599" sldId="493"/>
            <ac:picMk id="5" creationId="{E07ED488-4FBA-FA29-6A9F-2DDB1609CBDB}"/>
          </ac:picMkLst>
        </pc:picChg>
        <pc:picChg chg="add mod">
          <ac:chgData name="Zoltan Porkoláb" userId="32a2b01f-9e54-4f2d-ae9a-c284109a2bdb" providerId="ADAL" clId="{52DFA6ED-6F7B-4782-A1D8-1C0A09F735A5}" dt="2026-09-21T21:00:38.735" v="6421" actId="1076"/>
          <ac:picMkLst>
            <pc:docMk/>
            <pc:sldMk cId="408851599" sldId="493"/>
            <ac:picMk id="10" creationId="{342268B1-3EAF-C48D-A760-2063534A62CC}"/>
          </ac:picMkLst>
        </pc:picChg>
      </pc:sldChg>
      <pc:sldChg chg="addSp delSp modSp new del mod ord">
        <pc:chgData name="Zoltan Porkoláb" userId="32a2b01f-9e54-4f2d-ae9a-c284109a2bdb" providerId="ADAL" clId="{52DFA6ED-6F7B-4782-A1D8-1C0A09F735A5}" dt="2026-09-21T21:21:58.088" v="6616" actId="47"/>
        <pc:sldMkLst>
          <pc:docMk/>
          <pc:sldMk cId="3017501199" sldId="494"/>
        </pc:sldMkLst>
        <pc:spChg chg="add mod">
          <ac:chgData name="Zoltan Porkoláb" userId="32a2b01f-9e54-4f2d-ae9a-c284109a2bdb" providerId="ADAL" clId="{52DFA6ED-6F7B-4782-A1D8-1C0A09F735A5}" dt="2026-09-21T21:17:50.356" v="6585" actId="20577"/>
          <ac:spMkLst>
            <pc:docMk/>
            <pc:sldMk cId="3017501199" sldId="494"/>
            <ac:spMk id="7" creationId="{CB308549-CAB3-C1C7-E600-FBA612570BB3}"/>
          </ac:spMkLst>
        </pc:spChg>
        <pc:picChg chg="add mod">
          <ac:chgData name="Zoltan Porkoláb" userId="32a2b01f-9e54-4f2d-ae9a-c284109a2bdb" providerId="ADAL" clId="{52DFA6ED-6F7B-4782-A1D8-1C0A09F735A5}" dt="2026-09-21T21:17:54.980" v="6586" actId="1076"/>
          <ac:picMkLst>
            <pc:docMk/>
            <pc:sldMk cId="3017501199" sldId="494"/>
            <ac:picMk id="5" creationId="{959E51AF-DB32-CD38-BCDC-F6CF32224825}"/>
          </ac:picMkLst>
        </pc:picChg>
        <pc:picChg chg="add del mod">
          <ac:chgData name="Zoltan Porkoláb" userId="32a2b01f-9e54-4f2d-ae9a-c284109a2bdb" providerId="ADAL" clId="{52DFA6ED-6F7B-4782-A1D8-1C0A09F735A5}" dt="2026-09-21T21:21:16.393" v="6609" actId="478"/>
          <ac:picMkLst>
            <pc:docMk/>
            <pc:sldMk cId="3017501199" sldId="494"/>
            <ac:picMk id="8" creationId="{274597C9-B056-D433-A6D4-060BEE9AD5AE}"/>
          </ac:picMkLst>
        </pc:picChg>
        <pc:picChg chg="add mod">
          <ac:chgData name="Zoltan Porkoláb" userId="32a2b01f-9e54-4f2d-ae9a-c284109a2bdb" providerId="ADAL" clId="{52DFA6ED-6F7B-4782-A1D8-1C0A09F735A5}" dt="2026-09-21T21:20:21.529" v="6601" actId="1076"/>
          <ac:picMkLst>
            <pc:docMk/>
            <pc:sldMk cId="3017501199" sldId="494"/>
            <ac:picMk id="10" creationId="{4F524820-AD9E-E060-EA77-6CCDD6AC071F}"/>
          </ac:picMkLst>
        </pc:picChg>
        <pc:picChg chg="add del mod">
          <ac:chgData name="Zoltan Porkoláb" userId="32a2b01f-9e54-4f2d-ae9a-c284109a2bdb" providerId="ADAL" clId="{52DFA6ED-6F7B-4782-A1D8-1C0A09F735A5}" dt="2026-09-21T21:21:18.417" v="6610" actId="478"/>
          <ac:picMkLst>
            <pc:docMk/>
            <pc:sldMk cId="3017501199" sldId="494"/>
            <ac:picMk id="11" creationId="{5C62EB4A-53AC-F4BD-73C8-AE7C28CBC159}"/>
          </ac:picMkLst>
        </pc:picChg>
      </pc:sldChg>
      <pc:sldChg chg="add">
        <pc:chgData name="Zoltan Porkoláb" userId="32a2b01f-9e54-4f2d-ae9a-c284109a2bdb" providerId="ADAL" clId="{52DFA6ED-6F7B-4782-A1D8-1C0A09F735A5}" dt="2026-09-21T21:21:11.634" v="6608" actId="2890"/>
        <pc:sldMkLst>
          <pc:docMk/>
          <pc:sldMk cId="1502973110" sldId="495"/>
        </pc:sldMkLst>
      </pc:sldChg>
      <pc:sldChg chg="addSp delSp add mod ord">
        <pc:chgData name="Zoltan Porkoláb" userId="32a2b01f-9e54-4f2d-ae9a-c284109a2bdb" providerId="ADAL" clId="{52DFA6ED-6F7B-4782-A1D8-1C0A09F735A5}" dt="2026-09-21T21:21:53.159" v="6615"/>
        <pc:sldMkLst>
          <pc:docMk/>
          <pc:sldMk cId="439721793" sldId="496"/>
        </pc:sldMkLst>
        <pc:picChg chg="add">
          <ac:chgData name="Zoltan Porkoláb" userId="32a2b01f-9e54-4f2d-ae9a-c284109a2bdb" providerId="ADAL" clId="{52DFA6ED-6F7B-4782-A1D8-1C0A09F735A5}" dt="2026-09-21T21:21:45.095" v="6613" actId="22"/>
          <ac:picMkLst>
            <pc:docMk/>
            <pc:sldMk cId="439721793" sldId="496"/>
            <ac:picMk id="8" creationId="{69E8F3F8-0C2B-D32C-3EBD-374BA6397636}"/>
          </ac:picMkLst>
        </pc:picChg>
        <pc:picChg chg="del">
          <ac:chgData name="Zoltan Porkoláb" userId="32a2b01f-9e54-4f2d-ae9a-c284109a2bdb" providerId="ADAL" clId="{52DFA6ED-6F7B-4782-A1D8-1C0A09F735A5}" dt="2026-09-21T21:21:26.215" v="6612" actId="478"/>
          <ac:picMkLst>
            <pc:docMk/>
            <pc:sldMk cId="439721793" sldId="496"/>
            <ac:picMk id="10" creationId="{908CEADF-9C02-96DB-E789-E32A01CF35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C7133-EED3-40A5-98AF-E4A0ABB167F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CB999-0A1B-484B-B305-F2342E02F1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3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fc8fc4307_2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fc8fc4307_2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4fc8fc4307_2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hu-HU"/>
              <a:t>45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CodeChecker Product Roadmap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C3F767-BAF5-4D1F-B68C-BA770C29FAC9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Ericsson AB 2020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2A61E-D606-48D6-B293-50BC437FC0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0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CC684-91FD-3788-64BA-56162ACFE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F5D50A-3B2C-F206-265C-23963D725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6667D-5516-E4C0-7121-5889720F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3EC1A-FB3B-0CEE-DD21-2036F33F8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47410-5D47-0CF4-C66A-A6C61A8C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3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5E647-6031-F4B3-6DC7-95798C90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4FF75-48A6-1AC9-4FE0-01437FE3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D84D2-387C-88D7-BDE7-1CAF03A0A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C14AB-FE82-6E65-029F-5CE73F76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E5C05-F2A6-3438-A73F-DF98DE5F2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1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C1434-8353-3D0C-432F-CD305BAA4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BB1B4-6198-5405-9EAF-5D2FADC7C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FB404-5257-38E4-C0D8-6317DCD3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D1838-F3D2-B7C8-63AC-DEF678BB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91B6D-F54A-EE9D-74CE-0F81E5DB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21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0D7E-184B-6C4E-F59E-86A3A21D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E8075-D352-37AD-D026-14C5BAD54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7F5B5E-8CE4-55CA-6E0D-B7A60F990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BC6EE-BB07-3F43-25B8-AF4046344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F24C8-9FFE-5547-2D58-C9B37AF4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B8564-F7BD-D623-C1CD-E15A35BA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6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A6F6-ECF8-C1B9-3BF5-AE8490DE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654B6-E8F9-6809-0D69-BE7BDDFD7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9CBAC-445D-71C1-BD29-3AAB538A2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3AB6F-3237-D3A1-5F2B-583EB2B5A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B26B53-E9DE-3B72-9FF7-0B2F2FE3D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4B175-00A9-22AE-55FE-978FBF62A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837D0B-AFE0-3E9F-0A4E-0AA69FC5F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BC290-F96C-BD00-845B-90E82C1D3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8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6613F-135F-FF79-0661-13C6473A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940991-A929-9F28-12E3-01D294BE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43178-9B99-93FD-EE6D-D8467B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1C3F0-730F-E512-4399-745E626B9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2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FDD931-E2DE-A5AC-CC76-ECA595068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C6DD4-3E31-1541-4FD1-C920839A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93656-07AC-FCB5-11CB-910BCBF8C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6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CABCB-2034-6665-96AC-4D472C92C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ABCC8-3CE1-1C57-98CA-30D0E8B8A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831FF-2DBF-417B-2FEC-95C20AC98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21392-6A73-B388-731A-B5F5E0AD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72F91-AEEF-DDA6-68E9-B9A0407D3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FF6AF-745B-F595-17ED-46078419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3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A299-9A6E-6334-52CF-D04E02AF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CD8EC-9119-DD37-143B-BE729654D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D1A3A-B25E-51EB-F014-BA4937FF6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794EB-40F0-B3D2-7839-0DA1720D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384E8-28E3-C503-D141-A9BB446D0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65DD7-8335-D4C9-CE83-C1FDDFC9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3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2BA6B-5631-61AF-705C-3C6D7FBE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4E6B7-213B-21D6-EDDB-B975AA0C9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54DDD-DF54-E6F6-DFD6-7EDA7A3C9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DDEF8-4D92-AAFA-D4C5-8A11F22D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977A0-8DA2-2C14-7AE1-6108A554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4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016BA-7FD3-27AF-A2F4-4951B4E0C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DEB1E-87AF-6830-BDAE-F18EE5D8F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9C739-6776-C5B6-B241-9BE67B9D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F961F-E922-A1C4-D9E1-AE8D5141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2347-E9B2-6198-727E-F6DA2935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1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79426" y="1844675"/>
            <a:ext cx="11233151" cy="4392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For heading, use Hilda in bold. For copy and bullets, use Hilda Light.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7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</a:t>
            </a:r>
            <a:br>
              <a:rPr lang="en-US" dirty="0"/>
            </a:br>
            <a:r>
              <a:rPr lang="en-US" dirty="0"/>
              <a:t>Hilda 40pt, Ericsson Black, Max 2-lines</a:t>
            </a:r>
          </a:p>
        </p:txBody>
      </p:sp>
    </p:spTree>
    <p:extLst>
      <p:ext uri="{BB962C8B-B14F-4D97-AF65-F5344CB8AC3E}">
        <p14:creationId xmlns:p14="http://schemas.microsoft.com/office/powerpoint/2010/main" val="1721091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529168" y="1800000"/>
            <a:ext cx="11135785" cy="385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4935" y="239714"/>
            <a:ext cx="9992784" cy="10853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1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1B061-F334-F08E-74ED-CB152C03B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881DD-224F-9191-4189-36FBDADAF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DFB4C-9F65-814D-F869-1890A2A5D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C5391-0415-AFCF-C8F1-B5E6F7770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666D9-18D7-0FDE-9093-DD10066DF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F264E1-6E30-4C13-833A-7BB7E53AD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7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oltan.porkolab@ericsson.com" TargetMode="External"/><Relationship Id="rId2" Type="http://schemas.openxmlformats.org/officeDocument/2006/relationships/hyperlink" Target="mailto:gsd@inf.elte.hu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sd.web.elte.h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ricsson/codechecker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://clang.llvm.org/extra/clang-tidy/" TargetMode="External"/><Relationship Id="rId3" Type="http://schemas.openxmlformats.org/officeDocument/2006/relationships/hyperlink" Target="https://www.google.hu/url?sa=t&amp;rct=j&amp;q=&amp;esrc=s&amp;source=web&amp;cd=1&amp;cad=rja&amp;uact=8&amp;ved=0ahUKEwjaobj2obPLAhUDnnIKHWK8DmwQFggqMAA&amp;url=http://pi.informatik.uni-siegen.de/stt/34_3/01_Fachgruppenberichte/STT/tav36.pdf&amp;usg=AFQjCNHqSPmLZHQ_YCaWm_GzEYBd72n3RA&amp;sig2=W5TxyPNnE4ID4Ns72xstng&amp;bvm=bv.116573086,d.bGQ" TargetMode="External"/><Relationship Id="rId7" Type="http://schemas.openxmlformats.org/officeDocument/2006/relationships/hyperlink" Target="http://clang-analyzer.llvm.org/" TargetMode="External"/><Relationship Id="rId12" Type="http://schemas.openxmlformats.org/officeDocument/2006/relationships/hyperlink" Target="https://www.youtube.com/watch?v=bVqrhaoxHlc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lang.llvm.org/" TargetMode="External"/><Relationship Id="rId11" Type="http://schemas.openxmlformats.org/officeDocument/2006/relationships/hyperlink" Target="https://codecompass.net/" TargetMode="External"/><Relationship Id="rId5" Type="http://schemas.openxmlformats.org/officeDocument/2006/relationships/hyperlink" Target="https://github.com/Ericsson/codechecker" TargetMode="External"/><Relationship Id="rId10" Type="http://schemas.openxmlformats.org/officeDocument/2006/relationships/hyperlink" Target="https://github.com/Ericsson/codecompass" TargetMode="External"/><Relationship Id="rId4" Type="http://schemas.openxmlformats.org/officeDocument/2006/relationships/hyperlink" Target="https://www.youtube.com/watch?v=AQF6hjLKsnM" TargetMode="External"/><Relationship Id="rId9" Type="http://schemas.openxmlformats.org/officeDocument/2006/relationships/hyperlink" Target="https://openalm.lmera.ericsson.se/projects/codechecker" TargetMode="Externa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7.png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sd.web.elte.hu/" TargetMode="External"/><Relationship Id="rId5" Type="http://schemas.openxmlformats.org/officeDocument/2006/relationships/hyperlink" Target="mailto:zoltan.porkolab@ericsson.com" TargetMode="External"/><Relationship Id="rId4" Type="http://schemas.openxmlformats.org/officeDocument/2006/relationships/hyperlink" Target="mailto:gsd@inf.elte.hu" TargetMode="External"/><Relationship Id="rId9" Type="http://schemas.openxmlformats.org/officeDocument/2006/relationships/hyperlink" Target="https://github.com/Ericsson/codecompa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CFF1-41EA-5A5B-AE44-F087FA763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586" y="500194"/>
            <a:ext cx="9144000" cy="2387600"/>
          </a:xfrm>
        </p:spPr>
        <p:txBody>
          <a:bodyPr>
            <a:normAutofit/>
          </a:bodyPr>
          <a:lstStyle/>
          <a:p>
            <a:r>
              <a:rPr lang="hu-HU" dirty="0"/>
              <a:t>Industrial experiences in the use of static analysis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495601-32EB-538B-9D06-953B25AAB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586" y="3236913"/>
            <a:ext cx="9144000" cy="238760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Zoltán Porkoláb</a:t>
            </a:r>
          </a:p>
          <a:p>
            <a:r>
              <a:rPr lang="hu-HU" dirty="0"/>
              <a:t>ELTE Eötvös Loránd University, Faculty of Informatics</a:t>
            </a:r>
            <a:br>
              <a:rPr lang="hu-HU" dirty="0"/>
            </a:br>
            <a:r>
              <a:rPr lang="hu-HU" dirty="0"/>
              <a:t>Department of Programming Languages and Compilers</a:t>
            </a:r>
          </a:p>
          <a:p>
            <a:r>
              <a:rPr lang="hu-HU" dirty="0">
                <a:hlinkClick r:id="rId2"/>
              </a:rPr>
              <a:t>gsd@inf.elte.hu</a:t>
            </a:r>
            <a:br>
              <a:rPr lang="hu-HU" dirty="0"/>
            </a:br>
            <a:r>
              <a:rPr lang="hu-HU" dirty="0">
                <a:hlinkClick r:id="rId3"/>
              </a:rPr>
              <a:t>zoltan.porkolab@ericsson.com</a:t>
            </a:r>
            <a:endParaRPr lang="hu-HU" dirty="0"/>
          </a:p>
          <a:p>
            <a:r>
              <a:rPr lang="hu-HU" dirty="0">
                <a:hlinkClick r:id="rId4"/>
              </a:rPr>
              <a:t>https://gsd.web.elte.hu</a:t>
            </a:r>
            <a:endParaRPr lang="hu-HU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07EFE-DBA3-C3F5-E1A3-7BF099C22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04088-176B-BBAF-8493-6B77EDD16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956D7-A819-BAB1-0126-1886AB6F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40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C4D74-CD11-00A9-69B5-DC35D9C58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E7749E-6BEE-632F-D1A6-83C12439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9F5DAD-5C88-FD62-40CC-7C644F655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A6D75-7629-2FA7-1AB2-AA9F78D48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ELTE IK Archívum - Behaviour">
            <a:extLst>
              <a:ext uri="{FF2B5EF4-FFF2-40B4-BE49-F238E27FC236}">
                <a16:creationId xmlns:a16="http://schemas.microsoft.com/office/drawing/2014/main" id="{572EE129-BA1A-F89E-94EC-DCF50C77E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00" y="1440355"/>
            <a:ext cx="5388700" cy="37163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F70A685C-7399-5B84-1A1C-A75CC5054B9F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Introduction</a:t>
            </a:r>
            <a:endParaRPr lang="en-US" dirty="0"/>
          </a:p>
        </p:txBody>
      </p:sp>
      <p:pic>
        <p:nvPicPr>
          <p:cNvPr id="8" name="Picture 7" descr="GitHub - gergi30/elte-ik-szakdolgozat: :sparkles: Eötvös Loránd Tudományegyetem Informatikai Kar Bsc szakdolgozat :sparkles: · GitHub">
            <a:extLst>
              <a:ext uri="{FF2B5EF4-FFF2-40B4-BE49-F238E27FC236}">
                <a16:creationId xmlns:a16="http://schemas.microsoft.com/office/drawing/2014/main" id="{69E8F3F8-0C2B-D32C-3EBD-374BA6397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556" y="3858436"/>
            <a:ext cx="2128838" cy="212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21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65C2B-E1F4-192B-1D99-CC9A1D68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DF9ED0-A9F6-1FE7-EB01-CC50FECD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014D51-AE83-5810-7DBF-93734A4B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6495F-726F-30E9-AB33-8237AD24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ELTE IK Archívum - Behaviour">
            <a:extLst>
              <a:ext uri="{FF2B5EF4-FFF2-40B4-BE49-F238E27FC236}">
                <a16:creationId xmlns:a16="http://schemas.microsoft.com/office/drawing/2014/main" id="{6CA8D4E5-87BD-D408-53BB-89F613789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00" y="1440355"/>
            <a:ext cx="5388700" cy="3716345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97D13785-C001-7D79-2561-E5139CD30131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Introduction</a:t>
            </a:r>
            <a:endParaRPr lang="en-US" dirty="0"/>
          </a:p>
        </p:txBody>
      </p:sp>
      <p:pic>
        <p:nvPicPr>
          <p:cNvPr id="8" name="Picture 7" descr="GitHub - gergi30/elte-ik-szakdolgozat: :sparkles: Eötvös Loránd Tudományegyetem Informatikai Kar Bsc szakdolgozat :sparkles: · GitHub">
            <a:extLst>
              <a:ext uri="{FF2B5EF4-FFF2-40B4-BE49-F238E27FC236}">
                <a16:creationId xmlns:a16="http://schemas.microsoft.com/office/drawing/2014/main" id="{5489B118-4248-1D56-21B7-7A963FC46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556" y="3858436"/>
            <a:ext cx="2128838" cy="21288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341A01-6D53-7BB5-8C5A-8B54B57CC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100" y="591121"/>
            <a:ext cx="5566500" cy="3132084"/>
          </a:xfrm>
          <a:prstGeom prst="rect">
            <a:avLst/>
          </a:prstGeom>
        </p:spPr>
      </p:pic>
      <p:pic>
        <p:nvPicPr>
          <p:cNvPr id="11" name="Picture 10" descr="Fájl:Ericsson logo.svg – Wikipédia">
            <a:extLst>
              <a:ext uri="{FF2B5EF4-FFF2-40B4-BE49-F238E27FC236}">
                <a16:creationId xmlns:a16="http://schemas.microsoft.com/office/drawing/2014/main" id="{51F82E65-6911-9BA2-EC83-77B5AF018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4040980"/>
            <a:ext cx="2016919" cy="176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73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D5418-97CF-9E41-0CF7-EE1C5912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626C82-8209-7B6F-74FC-454BFA35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15" y="1705323"/>
            <a:ext cx="6471299" cy="4549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BC9A5D-9949-6ED8-482F-CC57762DE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1" y="1543342"/>
            <a:ext cx="4999153" cy="3487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0E9EFF-16BB-8ED1-1AE4-4A4EFC252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D0A0F-C8C7-27BD-327C-AE35C780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06C06-EE1E-FB8C-2DA6-DF6EEAB5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EEDC3-D71B-AF11-4DD9-B74CA29B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72BF82B-A86D-B8E0-CE6F-BE9C4FCE8BAD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Static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0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6D615-99C8-3EB6-E280-CC761DA8A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3E9495-5739-FD53-448B-1A02B805D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15" y="1705323"/>
            <a:ext cx="6471299" cy="4549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6A5D3C-117B-5EAF-6DAA-F9F4BD7AA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1" y="1543342"/>
            <a:ext cx="4999153" cy="3487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9426CB-BAF8-567C-612B-4A385DCAD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56B87-A3D4-3CC5-DE2C-99A35DA3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60EC4-45FC-9EC5-83B0-80A86F35E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9439E4-F03D-AB34-AD97-5044890B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AF851D11-75D0-3816-FC87-C4112F621BDD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Static analysis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8B4244-4699-3EBD-3B66-480C098DBE08}"/>
              </a:ext>
            </a:extLst>
          </p:cNvPr>
          <p:cNvSpPr/>
          <p:nvPr/>
        </p:nvSpPr>
        <p:spPr>
          <a:xfrm>
            <a:off x="781417" y="2360904"/>
            <a:ext cx="2534214" cy="3108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8AEC6C-ABEF-897A-A594-1E7A27E7B032}"/>
              </a:ext>
            </a:extLst>
          </p:cNvPr>
          <p:cNvSpPr/>
          <p:nvPr/>
        </p:nvSpPr>
        <p:spPr>
          <a:xfrm>
            <a:off x="794117" y="3859504"/>
            <a:ext cx="2534214" cy="3108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3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8A1A2-612A-8846-DC66-269A8A52E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D71413-4398-F2C4-12F8-87EA82CCC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15" y="1705323"/>
            <a:ext cx="6471299" cy="4549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6F974D-F553-2A1F-EA93-B3111D960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1" y="1543342"/>
            <a:ext cx="4999153" cy="3487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BC4E08-03AD-3FAB-09BC-42F58C6CB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93230-0915-B2F7-759D-9CB9C99BD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BE71B-DDCE-69D8-ADD5-0E89F25C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91E93-D1E6-C06D-3882-505CF9C3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B6F3AFA-F71C-0C2E-9B27-F2593BBB5030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Static analysis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8CF99-2D3F-2696-0BD3-93FD22603B52}"/>
              </a:ext>
            </a:extLst>
          </p:cNvPr>
          <p:cNvSpPr/>
          <p:nvPr/>
        </p:nvSpPr>
        <p:spPr>
          <a:xfrm>
            <a:off x="781417" y="3859504"/>
            <a:ext cx="2534214" cy="3108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4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C603-2E66-6F7E-1C60-A5CFC93A6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1FB397-D04D-8121-4548-A9513CD52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EBB54-6CEA-D022-BD73-01FB6AB6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71F8B-B737-08DD-0CDB-C482C9C6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CAEC5-DA04-7D94-3A15-F2066944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EE0F1D0-F094-9AE6-D797-E8349B828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233"/>
              </p:ext>
            </p:extLst>
          </p:nvPr>
        </p:nvGraphicFramePr>
        <p:xfrm>
          <a:off x="695791" y="1659117"/>
          <a:ext cx="10173314" cy="390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8489">
                  <a:extLst>
                    <a:ext uri="{9D8B030D-6E8A-4147-A177-3AD203B41FA5}">
                      <a16:colId xmlns:a16="http://schemas.microsoft.com/office/drawing/2014/main" val="2692621469"/>
                    </a:ext>
                  </a:extLst>
                </a:gridCol>
                <a:gridCol w="5784825">
                  <a:extLst>
                    <a:ext uri="{9D8B030D-6E8A-4147-A177-3AD203B41FA5}">
                      <a16:colId xmlns:a16="http://schemas.microsoft.com/office/drawing/2014/main" val="815359622"/>
                    </a:ext>
                  </a:extLst>
                </a:gridCol>
              </a:tblGrid>
              <a:tr h="444327">
                <a:tc>
                  <a:txBody>
                    <a:bodyPr/>
                    <a:lstStyle/>
                    <a:p>
                      <a:r>
                        <a:rPr lang="en-US" sz="1800" dirty="0"/>
                        <a:t>Research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Effort for comprehension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1861896"/>
                  </a:ext>
                </a:extLst>
              </a:tr>
              <a:tr h="444327">
                <a:tc>
                  <a:txBody>
                    <a:bodyPr/>
                    <a:lstStyle/>
                    <a:p>
                      <a:r>
                        <a:rPr lang="en-US" sz="1800" dirty="0"/>
                        <a:t>IBM (</a:t>
                      </a:r>
                      <a:r>
                        <a:rPr lang="en-US" sz="1800" dirty="0" err="1"/>
                        <a:t>Corbi</a:t>
                      </a:r>
                      <a:r>
                        <a:rPr lang="en-US" sz="1800" dirty="0"/>
                        <a:t>, 1989)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Over 50% of time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1927119"/>
                  </a:ext>
                </a:extLst>
              </a:tr>
              <a:tr h="608516">
                <a:tc>
                  <a:txBody>
                    <a:bodyPr/>
                    <a:lstStyle/>
                    <a:p>
                      <a:r>
                        <a:rPr lang="en-US" sz="1800" dirty="0"/>
                        <a:t>Bell Labs (Davison, 1992)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New project members: 60-80% of time, drops to 20% as one gains experience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80808112"/>
                  </a:ext>
                </a:extLst>
              </a:tr>
              <a:tr h="608516">
                <a:tc>
                  <a:txBody>
                    <a:bodyPr/>
                    <a:lstStyle/>
                    <a:p>
                      <a:r>
                        <a:rPr lang="en-US" sz="1800" dirty="0"/>
                        <a:t>National Research Council in Canada (Singer, 2006)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Over 25% of time either searching for or looking at code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18840552"/>
                  </a:ext>
                </a:extLst>
              </a:tr>
              <a:tr h="444327">
                <a:tc>
                  <a:txBody>
                    <a:bodyPr/>
                    <a:lstStyle/>
                    <a:p>
                      <a:r>
                        <a:rPr lang="en-US" sz="1800" dirty="0"/>
                        <a:t>Microsoft (Hallam, 2006)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Equal amount of time as design, test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14832057"/>
                  </a:ext>
                </a:extLst>
              </a:tr>
              <a:tr h="444327">
                <a:tc>
                  <a:txBody>
                    <a:bodyPr/>
                    <a:lstStyle/>
                    <a:p>
                      <a:r>
                        <a:rPr lang="en-US" sz="1800" dirty="0"/>
                        <a:t>Microsoft (La </a:t>
                      </a:r>
                      <a:r>
                        <a:rPr lang="en-US" sz="1800" dirty="0" err="1"/>
                        <a:t>Toza</a:t>
                      </a:r>
                      <a:r>
                        <a:rPr lang="en-US" sz="1800" dirty="0"/>
                        <a:t>, 2007)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Over 70% of time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2753263"/>
                  </a:ext>
                </a:extLst>
              </a:tr>
              <a:tr h="870646">
                <a:tc>
                  <a:txBody>
                    <a:bodyPr/>
                    <a:lstStyle/>
                    <a:p>
                      <a:r>
                        <a:rPr lang="en-US" sz="1800" dirty="0"/>
                        <a:t>Microsoft (Cherubini, 2007)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95%~ significant part of job</a:t>
                      </a:r>
                      <a:br>
                        <a:rPr lang="en-US" sz="1800" dirty="0"/>
                      </a:br>
                      <a:r>
                        <a:rPr lang="en-US" sz="1800" dirty="0"/>
                        <a:t>65%&lt; at least once a day</a:t>
                      </a:r>
                      <a:br>
                        <a:rPr lang="en-US" sz="1800" dirty="0"/>
                      </a:br>
                      <a:r>
                        <a:rPr lang="en-US" sz="1800" dirty="0"/>
                        <a:t>25%&lt; multiple times of a day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60439542"/>
                  </a:ext>
                </a:extLst>
              </a:tr>
            </a:tbl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25E4FE81-8B0C-451C-C6A0-5B4147261ADD}"/>
              </a:ext>
            </a:extLst>
          </p:cNvPr>
          <p:cNvSpPr txBox="1">
            <a:spLocks/>
          </p:cNvSpPr>
          <p:nvPr/>
        </p:nvSpPr>
        <p:spPr>
          <a:xfrm>
            <a:off x="695791" y="495103"/>
            <a:ext cx="8636745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is a major cost factor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31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C5AC9-5084-E962-3A92-06397A4B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04A6B6-203B-C393-B2F4-18DD1D7FF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4CA47-BC81-5375-3E8F-55F00AED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DEF41-799D-C30E-93F3-842D5C37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49C5B8-253C-23BC-E5B2-3062AC7F8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8</a:t>
            </a:fld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5DDE064D-5C9A-FA00-35E7-3578DDC28787}"/>
              </a:ext>
            </a:extLst>
          </p:cNvPr>
          <p:cNvSpPr txBox="1">
            <a:spLocks/>
          </p:cNvSpPr>
          <p:nvPr/>
        </p:nvSpPr>
        <p:spPr>
          <a:xfrm>
            <a:off x="695791" y="495103"/>
            <a:ext cx="8636745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is a major cost factor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D04064-460F-5C88-0231-F816C86C4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91" y="1974978"/>
            <a:ext cx="3828620" cy="290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2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9A3BC-64E3-F327-B4C9-E25A8D0A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69BC6F-F74A-A89F-CAE5-9B98563CF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96C6B-BF49-BAF0-D373-B4A4F481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DA4AA-9628-DDC8-34D2-6F9BA4C8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7F4A8-A4FC-F591-6649-B4C7BC63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9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05F5B46-4D3B-4FA5-5C95-7B39FDF6C2AA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Tool support is required</a:t>
            </a:r>
            <a:endParaRPr lang="en-US" dirty="0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54C19E48-5480-4A68-6F15-D9EA59D175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70072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0FDB2-2037-E037-920D-2ED178290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1288EA-201E-36C0-E9C0-9CFD29AC8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E9C3E-6437-604A-AB9C-BD814D760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3E794-06FF-2E8E-1622-E3B6E72B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B92047-D756-E5F7-035E-1A37798FD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55D54BC-DA73-1782-B0DB-C8E3F40EE71B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Tool support is required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D5B8A0-715C-ED15-07B1-1E25B29DD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1" y="1794923"/>
            <a:ext cx="3306458" cy="3229564"/>
          </a:xfrm>
          <a:prstGeom prst="rect">
            <a:avLst/>
          </a:prstGeom>
        </p:spPr>
      </p:pic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7834D627-DB82-4AF9-1CBE-F523031850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8204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A747B-9EFA-786E-EB6F-124A170F4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1F76B1-39FA-B1D7-E59C-05982E983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6541B-6A05-6081-82BC-DC29953E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91B92A-ED90-A316-7641-25BD2765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E45A4-7037-A1DC-31A9-535C4AF60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CA961FD-6F79-44EA-6EC7-7B7CC8438FE7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Tool support is required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F9649E-E43E-50D2-9EBA-B062E7F52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1" y="1794923"/>
            <a:ext cx="3306458" cy="3229564"/>
          </a:xfrm>
          <a:prstGeom prst="rect">
            <a:avLst/>
          </a:prstGeom>
        </p:spPr>
      </p:pic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0D5A453D-E073-54F9-28C3-8A39C94FAC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195F7A-F4B2-4577-3770-34B4C9D95B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85" y="2856596"/>
            <a:ext cx="4328283" cy="322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3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03BE2-01EA-D6B0-8507-1F8570021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04935D-8283-A322-9CE0-D57A08094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B084-144E-5AF1-90E5-9B05811ED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4B126-16DE-8D32-6CE1-04F693ACE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232E7-8200-97D8-2F71-B920B7B1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0B6B322-7FC7-688E-E5BA-FAC78E910427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Tool support is required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0CEE14-FE0A-F3C8-5A2A-698C9E944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1" y="1794923"/>
            <a:ext cx="3306458" cy="3229564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7673D132-80B1-C0CA-4008-E032A7B76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11" y="1120281"/>
            <a:ext cx="3373928" cy="4752618"/>
          </a:xfrm>
          <a:prstGeom prst="rect">
            <a:avLst/>
          </a:prstGeom>
        </p:spPr>
      </p:pic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887FC830-C874-F5A7-04BA-576C29B90F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7B6C88-7E0A-C11E-1B1A-E45C285EA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85" y="2856596"/>
            <a:ext cx="4328283" cy="322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30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7449E-F3EA-FD99-1923-ECB0A14F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63D13-37F2-4E17-781D-72D9C345B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31FEA-A711-1E17-32FE-A68B30794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ED39E-534B-24A8-29A5-4E0FE07C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40174-DC2C-5B83-2D11-D1EB6710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DAF84B4E-F2D2-9B80-C010-8D3A1615FD73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Existing tools</a:t>
            </a:r>
            <a:endParaRPr lang="en-US" dirty="0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53B25D4E-6C61-3D87-15EC-401668E77E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8C5C5-9D2A-D1D9-C749-E4AE95AEF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4" y="1557338"/>
            <a:ext cx="5188146" cy="380423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03F1B8F-1E84-0692-49C5-BC86D887D707}"/>
              </a:ext>
            </a:extLst>
          </p:cNvPr>
          <p:cNvGrpSpPr/>
          <p:nvPr/>
        </p:nvGrpSpPr>
        <p:grpSpPr>
          <a:xfrm>
            <a:off x="5900085" y="967425"/>
            <a:ext cx="5440359" cy="4641524"/>
            <a:chOff x="5947220" y="1485899"/>
            <a:chExt cx="3885198" cy="32739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4417709-916D-EE99-7800-2C2CE2F85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5548" y="2698604"/>
              <a:ext cx="3146870" cy="20612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D888ED-8DAE-0336-DAE9-FD37F4A74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7220" y="2698605"/>
              <a:ext cx="3285365" cy="141619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294BC0E-60D3-84E2-83BD-791660897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1546" y="1485899"/>
              <a:ext cx="2505969" cy="1684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3877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6F105-ACE3-D741-47FA-323233CEA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C2D3BD-5EAD-B1A6-A49E-9C6DFDACF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95973-B3E7-2330-7196-41C4AD04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D9DFE-B81F-C14A-FDB0-31D8E25D9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07ADD-F081-436D-430D-92740B3E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9260A1D1-E922-05F6-6BB8-53D5AFA056FA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Existing tools</a:t>
            </a:r>
            <a:endParaRPr lang="en-US" dirty="0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DC0590EC-C34C-086F-CB6A-85695E373F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2DDC71-A5F0-A177-9CEA-0F680E47E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4" y="2225430"/>
            <a:ext cx="3822523" cy="173141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EC9B48-10EF-C9F2-90E1-9CA26EA4685B}"/>
              </a:ext>
            </a:extLst>
          </p:cNvPr>
          <p:cNvGrpSpPr/>
          <p:nvPr/>
        </p:nvGrpSpPr>
        <p:grpSpPr>
          <a:xfrm>
            <a:off x="5900085" y="967425"/>
            <a:ext cx="5440359" cy="4641524"/>
            <a:chOff x="5947220" y="1485899"/>
            <a:chExt cx="3885198" cy="327390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4E7DCB1-BD4F-E205-C423-8F3BCF3DC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5548" y="2698604"/>
              <a:ext cx="3146870" cy="2061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1D17112-ECDA-6834-86A9-303595F4B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7220" y="2698605"/>
              <a:ext cx="3285365" cy="141619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ECF3AAB-8A88-765C-DFAF-7C29F8E6A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1546" y="1485899"/>
              <a:ext cx="2505969" cy="1684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969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0DA4F-34DA-FE72-0EE4-927F45DEA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436FA5-C491-D76F-15E8-C1773821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7FCF3D-8680-FAFF-1522-A7DD0FAA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CDFF2-1B83-FD7A-9D43-76C65DCE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F53D4-4138-9512-5395-5A330368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15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32D0F22C-0A07-262E-CF79-F43D7290AB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12C342-D54B-BCEA-18D9-24AAB6277AE8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2B94B76-E063-B55F-AEDE-4202241DC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985624"/>
              </p:ext>
            </p:extLst>
          </p:nvPr>
        </p:nvGraphicFramePr>
        <p:xfrm>
          <a:off x="763570" y="1557338"/>
          <a:ext cx="10162095" cy="4105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401">
                  <a:extLst>
                    <a:ext uri="{9D8B030D-6E8A-4147-A177-3AD203B41FA5}">
                      <a16:colId xmlns:a16="http://schemas.microsoft.com/office/drawing/2014/main" val="2692621469"/>
                    </a:ext>
                  </a:extLst>
                </a:gridCol>
                <a:gridCol w="5016694">
                  <a:extLst>
                    <a:ext uri="{9D8B030D-6E8A-4147-A177-3AD203B41FA5}">
                      <a16:colId xmlns:a16="http://schemas.microsoft.com/office/drawing/2014/main" val="815359622"/>
                    </a:ext>
                  </a:extLst>
                </a:gridCol>
              </a:tblGrid>
              <a:tr h="610629">
                <a:tc>
                  <a:txBody>
                    <a:bodyPr/>
                    <a:lstStyle/>
                    <a:p>
                      <a:r>
                        <a:rPr lang="en-US" sz="1800" dirty="0"/>
                        <a:t>Development of code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Understanding code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1861896"/>
                  </a:ext>
                </a:extLst>
              </a:tr>
              <a:tr h="828113">
                <a:tc>
                  <a:txBody>
                    <a:bodyPr/>
                    <a:lstStyle/>
                    <a:p>
                      <a:r>
                        <a:rPr lang="en-US" sz="1800" dirty="0"/>
                        <a:t>Writing new code </a:t>
                      </a:r>
                      <a:br>
                        <a:rPr lang="en-US" sz="1800" dirty="0"/>
                      </a:br>
                      <a:r>
                        <a:rPr lang="en-US" sz="1800" dirty="0"/>
                        <a:t>(support: code completion, etc.)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Reading and navigating inside code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1927119"/>
                  </a:ext>
                </a:extLst>
              </a:tr>
              <a:tr h="610629">
                <a:tc>
                  <a:txBody>
                    <a:bodyPr/>
                    <a:lstStyle/>
                    <a:p>
                      <a:r>
                        <a:rPr lang="en-US" sz="1800" dirty="0"/>
                        <a:t>Intentions are clear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Intensions are weak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80808112"/>
                  </a:ext>
                </a:extLst>
              </a:tr>
              <a:tr h="610629">
                <a:tc>
                  <a:txBody>
                    <a:bodyPr/>
                    <a:lstStyle/>
                    <a:p>
                      <a:r>
                        <a:rPr lang="hu-HU" sz="1800" dirty="0"/>
                        <a:t>Working</a:t>
                      </a:r>
                      <a:r>
                        <a:rPr lang="en-US" sz="1800" dirty="0"/>
                        <a:t> </a:t>
                      </a:r>
                      <a:r>
                        <a:rPr lang="hu-HU" sz="1800" dirty="0"/>
                        <a:t>with </a:t>
                      </a:r>
                      <a:r>
                        <a:rPr lang="en-US" sz="1800" dirty="0"/>
                        <a:t>only a few files at the same time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Frequently jumping between</a:t>
                      </a:r>
                      <a:r>
                        <a:rPr lang="hu-HU" sz="1800" dirty="0"/>
                        <a:t> many</a:t>
                      </a:r>
                      <a:r>
                        <a:rPr lang="en-US" sz="1800" dirty="0"/>
                        <a:t> different files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18840552"/>
                  </a:ext>
                </a:extLst>
              </a:tr>
              <a:tr h="828113">
                <a:tc>
                  <a:txBody>
                    <a:bodyPr/>
                    <a:lstStyle/>
                    <a:p>
                      <a:r>
                        <a:rPr lang="hu-HU" sz="1800" dirty="0"/>
                        <a:t>Edit, compile, fix, repeat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u-HU" sz="1800" dirty="0"/>
                        <a:t>Visualize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14832057"/>
                  </a:ext>
                </a:extLst>
              </a:tr>
              <a:tr h="6106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Working on the same abstraction level for a while</a:t>
                      </a:r>
                    </a:p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Jumping between various abstraction levels </a:t>
                      </a:r>
                      <a:br>
                        <a:rPr lang="en-US" sz="1800" dirty="0"/>
                      </a:br>
                      <a:r>
                        <a:rPr lang="en-US" sz="1800" dirty="0"/>
                        <a:t>(Google map of code)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2753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414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F03A2-4464-BBBD-D226-233001CD6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AD1085-F0C6-D39C-D7F9-362F1687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5732B-FBB1-99E4-46FF-B8FC6478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DA376-65C8-ABE4-BF0B-B1E13348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82064-4E7F-8062-B4E1-0A4C401F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16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C50CBD45-5B68-4F71-6A5C-E1BB23A77D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664B4B-A650-6439-1774-5C86CCC18846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93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2A7DC-3626-39B0-8FC9-D4B489A3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906048-A49B-9EE4-354D-B28C45B3A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35530-3679-558E-7BB3-F39EF428B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319D43-250A-99F9-0495-EEC81A9B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C8E01-1437-CD59-2015-7D25EE4D3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17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21972BFF-B1C5-840C-463C-5BFAED574A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79145E-D5ED-9167-E6EF-6C9EC3B1147D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571AD3-61A9-4AB9-878A-CBDFBA992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5" y="1500173"/>
            <a:ext cx="2571769" cy="38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14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36DEC-D0D0-1093-0DF5-91CAC236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2B78AD-6E79-6FDA-2F63-F6B7B0003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6AC89-8D0E-CB5B-A449-FD847FD7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42E25-D1F8-037D-695B-58A85DEF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07061-58E0-B7F0-B66B-F6956904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18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2AFC0D6B-2BA1-2796-DBB2-74CD466DC2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AE98B-4CC3-C73F-DABA-FA34CC93704E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872C9C-9579-A76D-AA39-029C79675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5" y="1500173"/>
            <a:ext cx="2571769" cy="3857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452BA4-2FBD-7D0A-07B5-02C790138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067" y="1359118"/>
            <a:ext cx="5172113" cy="287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474BF-6395-EBDE-3259-19CC0FE2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57D1E-BEB6-1001-FB86-141F70ED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14CF4-58E7-35A1-CA61-E499254D7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81B9F-1445-4041-F2E6-0687F85C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BB12C-B984-AC70-8FF9-F17D7B60B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19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A626D0AA-87A9-CB35-53CA-87FE606E1A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87441D-738B-5027-5DA3-D0DE7831AE46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B18978-0F20-F1AA-EFBE-2E0B2711D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5" y="1500173"/>
            <a:ext cx="2571769" cy="3857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EC55A1-0B74-F677-6F9A-374E520A2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067" y="1359118"/>
            <a:ext cx="5172113" cy="28765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0C389C-FA30-B09C-1287-83CA68F02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233" y="1557338"/>
            <a:ext cx="4324382" cy="428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96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31E3-D7D8-C7C4-27CC-A10384BD4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81133D-C96B-7242-9921-ED125EEA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0D955-5F98-CE5D-2E52-7C9081C4F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D3116-3F27-3A95-F155-4FA06589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AF07C-A2F3-1D7F-F62E-FE06AF247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20</a:t>
            </a:fld>
            <a:endParaRPr lang="en-US"/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15D91725-75FB-9918-A7FC-23626D7024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78219F-0332-5AC2-06E8-5BD54AC49E60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662F83-93DF-910F-5512-81E60AF58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5" y="1500173"/>
            <a:ext cx="2571769" cy="3857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DD0C6C-813A-E4F9-6323-0047D743C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067" y="1359118"/>
            <a:ext cx="5172113" cy="28765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49676D-E7CE-4D5A-70F6-1F99A40D3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233" y="1557338"/>
            <a:ext cx="4324382" cy="42862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20F534-E889-2840-3050-948F9629A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8129" y="3367998"/>
            <a:ext cx="4750128" cy="287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68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6CC0-AB62-C249-112D-5A822FBAE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989E21-D340-7791-0A16-63617BC96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D601-C3DA-C4F9-F37B-2248FDD9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C54A8-F732-24C5-C24E-53DBE3AD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9D646D9E-B485-14D5-5972-3DA8B46A1D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BDE8F8-284B-2955-2410-9F8F26FC60DC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9BD390-D819-D069-4C43-C5A09A5D6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56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4B781-BAEA-F216-1643-23425FE4A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33964A-0D20-CEDB-B376-F40FF778C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96E04-B13F-D9B4-4332-74F845534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9DC5A-34CD-21AF-7841-E2B0E17CF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6A438F9C-5B62-7E34-D683-B5F7473D76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F82EA9-5BF6-49EE-9817-0DED89E83CA9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34EA00-6079-FCE6-A52E-15C453032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CD32A8-116D-C9AC-A9C1-44A4B03D0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04" y="1557338"/>
            <a:ext cx="2542032" cy="17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9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8C652-91F8-4111-1994-6C4A5DC0D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A08E53-C24F-809D-D388-535B905F1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28387-7B9D-5FE4-AEF0-A31E5E602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ABD9A-AD0C-F2E6-5730-AE2B6356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D2F01778-8F38-7C25-2C95-CF84686077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DAE83C-B5DC-DE2B-68D9-859723D0FF54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A0B3F7-9B82-BA12-6B6B-C9689860C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64B060-CD86-9509-DCEE-DC2D9046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04" y="1557338"/>
            <a:ext cx="2542032" cy="17240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6E84C9-C46D-B8FA-B3D5-70D548EC3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632" y="1557338"/>
            <a:ext cx="1928368" cy="223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7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741B8-72C8-9174-B338-491D25ACE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3C16C7-C4CC-7866-875B-61DB93B6B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D432E-9034-6297-9026-3FA5191F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87163-214A-1CE4-F446-D288706C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AE8B052C-7B82-C041-733F-957D01635B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196333-2297-60BC-4DB1-348F37AFB861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009EAE-961E-3093-54C8-7080DCC07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98716A-0EDD-BC91-2EC8-CDDCB7C3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04" y="1557338"/>
            <a:ext cx="2542032" cy="17240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2DEDC6-56E3-655A-4B2A-724D0D142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632" y="1557338"/>
            <a:ext cx="1928368" cy="22387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74A22D-42F8-9B5D-BE5F-A12ED98D7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565" y="1421634"/>
            <a:ext cx="5252582" cy="46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42380-5066-B6E1-A15A-3EE56BB7D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C3399F-1C11-05D1-5496-B6C88FC7C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7A9B4-4E43-4339-9F0E-312B8359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28A12-1791-B1AD-3967-F725F986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0032FDC3-4637-A88F-33C6-8E2695DF29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7C619D-7A7C-1019-6D14-A15E9B7004F9}"/>
              </a:ext>
            </a:extLst>
          </p:cNvPr>
          <p:cNvSpPr txBox="1">
            <a:spLocks/>
          </p:cNvSpPr>
          <p:nvPr/>
        </p:nvSpPr>
        <p:spPr>
          <a:xfrm>
            <a:off x="612742" y="476250"/>
            <a:ext cx="1031292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Comprehension requires specific feature list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363779-CB90-BED8-9012-B2A964248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B378F4-CE60-0D7F-EE47-09AB0D9EC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04" y="1557338"/>
            <a:ext cx="2542032" cy="17240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5CDFA2-733C-3C0A-5FAF-1F640D528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632" y="1557338"/>
            <a:ext cx="1928368" cy="22387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742942-100E-0AD7-554F-553582757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565" y="1421634"/>
            <a:ext cx="5252582" cy="46276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046E2E-D780-FCED-5550-2939BC929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739" y="3375530"/>
            <a:ext cx="4949465" cy="271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21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4D3ECE-3348-43FE-89F7-4D580307BE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243" y="1557338"/>
            <a:ext cx="7515468" cy="3943226"/>
          </a:xfrm>
        </p:spPr>
        <p:txBody>
          <a:bodyPr>
            <a:normAutofit/>
          </a:bodyPr>
          <a:lstStyle/>
          <a:p>
            <a:r>
              <a:rPr lang="en-US" sz="1800" dirty="0"/>
              <a:t>Deep analysis + build information</a:t>
            </a:r>
          </a:p>
          <a:p>
            <a:r>
              <a:rPr lang="en-US" sz="1800" dirty="0"/>
              <a:t>Fast text</a:t>
            </a:r>
            <a:r>
              <a:rPr lang="hu-HU" sz="1800" dirty="0"/>
              <a:t>-</a:t>
            </a:r>
            <a:r>
              <a:rPr lang="en-US" sz="1800" dirty="0"/>
              <a:t> based feature location</a:t>
            </a:r>
          </a:p>
          <a:p>
            <a:r>
              <a:rPr lang="en-US" sz="1800" dirty="0"/>
              <a:t>Architectural information</a:t>
            </a:r>
          </a:p>
          <a:p>
            <a:r>
              <a:rPr lang="en-US" sz="1800" dirty="0"/>
              <a:t>Textual summaries</a:t>
            </a:r>
          </a:p>
          <a:p>
            <a:r>
              <a:rPr lang="en-US" sz="1800" dirty="0"/>
              <a:t>(Interactive) Visualizations</a:t>
            </a:r>
          </a:p>
          <a:p>
            <a:r>
              <a:rPr lang="en-US" sz="1800" dirty="0"/>
              <a:t>Working on the whole knowledge portfolio</a:t>
            </a:r>
          </a:p>
          <a:p>
            <a:r>
              <a:rPr lang="en-US" sz="1800" dirty="0"/>
              <a:t>Scalability  ( &gt;10 millions LOC )</a:t>
            </a:r>
          </a:p>
          <a:p>
            <a:r>
              <a:rPr lang="en-US" sz="1800" dirty="0"/>
              <a:t>Fast user interface  ( &lt;1sec )</a:t>
            </a:r>
          </a:p>
          <a:p>
            <a:r>
              <a:rPr lang="en-US" sz="1800" dirty="0"/>
              <a:t>Communication between developers (permalinks)</a:t>
            </a:r>
          </a:p>
          <a:p>
            <a:r>
              <a:rPr lang="en-US" sz="1800" dirty="0"/>
              <a:t>Extendibility: open</a:t>
            </a:r>
            <a:r>
              <a:rPr lang="hu-HU" sz="1800" dirty="0"/>
              <a:t>-</a:t>
            </a:r>
            <a:r>
              <a:rPr lang="en-US" sz="1800" dirty="0"/>
              <a:t>source platform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490931-9EEF-4FC5-B2E5-172E0C38C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0EFD3463-6A58-E1EA-3409-9000720C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4" y="476250"/>
            <a:ext cx="10218654" cy="1081088"/>
          </a:xfrm>
        </p:spPr>
        <p:txBody>
          <a:bodyPr/>
          <a:lstStyle/>
          <a:p>
            <a:r>
              <a:rPr lang="en-US" dirty="0"/>
              <a:t>Comprehension requires specific feature list</a:t>
            </a:r>
          </a:p>
        </p:txBody>
      </p:sp>
    </p:spTree>
    <p:extLst>
      <p:ext uri="{BB962C8B-B14F-4D97-AF65-F5344CB8AC3E}">
        <p14:creationId xmlns:p14="http://schemas.microsoft.com/office/powerpoint/2010/main" val="4055345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85CF4-832F-9FFD-0C2D-439E63775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531622-EA81-6CC5-B565-639076D41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544675-DD27-4CC9-20B6-3B45039A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0E8A5-D333-8099-AA4B-B74A98823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4" name="AutoShape 2" descr="KÃ©ptalÃ¡lat a kÃ¶vetkezÅre: âanimals using toolsâ">
            <a:extLst>
              <a:ext uri="{FF2B5EF4-FFF2-40B4-BE49-F238E27FC236}">
                <a16:creationId xmlns:a16="http://schemas.microsoft.com/office/drawing/2014/main" id="{BBB3303C-9460-34D7-C03F-3445412CA4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4AB852-CA3C-6278-B182-C789A683C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FCB04D1D-52DC-C814-5CEB-631ABF7D46B8}"/>
              </a:ext>
            </a:extLst>
          </p:cNvPr>
          <p:cNvSpPr txBox="1">
            <a:spLocks/>
          </p:cNvSpPr>
          <p:nvPr/>
        </p:nvSpPr>
        <p:spPr>
          <a:xfrm>
            <a:off x="424206" y="476250"/>
            <a:ext cx="10708850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CodeCompass: an open</a:t>
            </a:r>
            <a:r>
              <a:rPr lang="hu-HU"/>
              <a:t>-</a:t>
            </a:r>
            <a:r>
              <a:rPr lang="en-US"/>
              <a:t>source comprehension framework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C3E0F6-2332-E2EA-0746-945710FD4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06" y="2048136"/>
            <a:ext cx="8846063" cy="27617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9BB248-4356-E631-C51C-5F360B89B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00" y="1818279"/>
            <a:ext cx="3308194" cy="250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4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3FF5E4-662D-4BA6-A0B5-FDA4713CE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20A4119D-3712-F8F1-9292-31F25D13FB69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CodeCompass trial page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07C5D-EA21-C38D-84AE-47A237399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50" y="1342990"/>
            <a:ext cx="8950102" cy="492446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87E75-D6FA-121F-5F5D-AC523E151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B3ACF-60C5-6C16-405D-8FF308BD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F4826-E388-95AA-6E9F-8B26753C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310FE-2DA8-FC5E-15A1-8640EFBB8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5">
            <a:extLst>
              <a:ext uri="{FF2B5EF4-FFF2-40B4-BE49-F238E27FC236}">
                <a16:creationId xmlns:a16="http://schemas.microsoft.com/office/drawing/2014/main" id="{8AB7C461-0B58-C0F3-976B-023D1EB28A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38440" y="1101075"/>
            <a:ext cx="8172360" cy="529020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F9BEAF-35DE-5925-9EFC-2D6324F25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27BF1FDE-ACFA-C066-C297-F1908EABD21A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CodeCompass architecture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3E805-5925-66D0-3F80-C7DE4B66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C4B44-60D7-5A71-7DA9-B16E8B8F1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D813F-9B27-D628-428E-F733E10C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69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356A7-6D3A-435E-4FE0-CDD0BBE68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4A95EA-7BCA-9FEC-71FA-C56FC531A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6E743-6674-5DC0-AB4C-B9ABC009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42857-EB44-E58C-B681-602918B0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BBAEB-80AD-4257-E8C9-EBDC80E8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DD9804D-933A-5C26-443A-D55B60754939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Design choice: storage</a:t>
            </a:r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3575F4B-38FA-347E-B4D9-3BE4DEAEB856}"/>
              </a:ext>
            </a:extLst>
          </p:cNvPr>
          <p:cNvSpPr txBox="1">
            <a:spLocks/>
          </p:cNvSpPr>
          <p:nvPr/>
        </p:nvSpPr>
        <p:spPr>
          <a:xfrm>
            <a:off x="479424" y="1557338"/>
            <a:ext cx="5090737" cy="32944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Store the Abstract Syntax Tree</a:t>
            </a:r>
          </a:p>
          <a:p>
            <a:pPr lvl="2"/>
            <a:r>
              <a:rPr lang="en-US" dirty="0"/>
              <a:t>Produced by Clang </a:t>
            </a:r>
          </a:p>
          <a:p>
            <a:pPr lvl="2"/>
            <a:r>
              <a:rPr lang="en-US" dirty="0"/>
              <a:t>All information is there</a:t>
            </a:r>
          </a:p>
          <a:p>
            <a:r>
              <a:rPr lang="en-US" sz="1800" dirty="0">
                <a:solidFill>
                  <a:schemeClr val="tx1"/>
                </a:solidFill>
              </a:rPr>
              <a:t>Problem: size</a:t>
            </a:r>
          </a:p>
          <a:p>
            <a:pPr lvl="2"/>
            <a:r>
              <a:rPr lang="en-US" dirty="0"/>
              <a:t>1:200-500 ratio between source and AST</a:t>
            </a:r>
          </a:p>
          <a:p>
            <a:pPr lvl="2"/>
            <a:r>
              <a:rPr lang="en-US" dirty="0"/>
              <a:t>Easily grown over 50GB + indexes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Not scalable</a:t>
            </a:r>
          </a:p>
          <a:p>
            <a:r>
              <a:rPr lang="en-US" sz="1800" dirty="0">
                <a:solidFill>
                  <a:schemeClr val="tx1"/>
                </a:solidFill>
              </a:rPr>
              <a:t>Reason</a:t>
            </a:r>
          </a:p>
          <a:p>
            <a:pPr lvl="2"/>
            <a:r>
              <a:rPr lang="en-US" dirty="0"/>
              <a:t>Header duplications</a:t>
            </a:r>
          </a:p>
        </p:txBody>
      </p:sp>
    </p:spTree>
    <p:extLst>
      <p:ext uri="{BB962C8B-B14F-4D97-AF65-F5344CB8AC3E}">
        <p14:creationId xmlns:p14="http://schemas.microsoft.com/office/powerpoint/2010/main" val="609519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5DA2D-B2AB-6D2F-4D03-2001C4667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0888E0-25E1-D342-CB1D-2281E2677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06C52-ED3F-A2A2-A09D-BB3A57378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BCF78-2770-AB5E-36F8-3EFFEC36E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B3E5F-8140-873D-D47A-91C751AD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31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E1A69E7-63C5-60BD-296F-EEF0D2BB6FCC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Design choice: storage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08C55E-9093-B7CC-8EF7-5F13C64BE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4" y="1626422"/>
            <a:ext cx="9943438" cy="44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40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81F927E-BCCE-42BD-AA4D-CE1B74373B96}"/>
              </a:ext>
            </a:extLst>
          </p:cNvPr>
          <p:cNvSpPr/>
          <p:nvPr/>
        </p:nvSpPr>
        <p:spPr>
          <a:xfrm>
            <a:off x="1924050" y="1533526"/>
            <a:ext cx="4629150" cy="3152775"/>
          </a:xfrm>
          <a:prstGeom prst="cloud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User">
            <a:extLst>
              <a:ext uri="{FF2B5EF4-FFF2-40B4-BE49-F238E27FC236}">
                <a16:creationId xmlns:a16="http://schemas.microsoft.com/office/drawing/2014/main" id="{D907D75E-8F52-4AFC-8A64-549ADE09E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7397" y="5156850"/>
            <a:ext cx="1106164" cy="1106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543B6-DE16-4C62-9B5B-7E6366C7F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2EB1477-3861-181D-489A-064756D8C2AC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Typical workflow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394EC0C-5699-34BF-B780-BB61CA42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971925-655A-608F-A44E-6E14C15C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CBB261-ED63-2659-DA88-D0D5D0B34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81F927E-BCCE-42BD-AA4D-CE1B74373B96}"/>
              </a:ext>
            </a:extLst>
          </p:cNvPr>
          <p:cNvSpPr/>
          <p:nvPr/>
        </p:nvSpPr>
        <p:spPr>
          <a:xfrm>
            <a:off x="1924050" y="1533526"/>
            <a:ext cx="4629150" cy="3152775"/>
          </a:xfrm>
          <a:prstGeom prst="cloud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User">
            <a:extLst>
              <a:ext uri="{FF2B5EF4-FFF2-40B4-BE49-F238E27FC236}">
                <a16:creationId xmlns:a16="http://schemas.microsoft.com/office/drawing/2014/main" id="{D907D75E-8F52-4AFC-8A64-549ADE09E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7397" y="5156850"/>
            <a:ext cx="1106164" cy="110616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94B91E5-98F8-477D-85E0-80D7567FC30E}"/>
              </a:ext>
            </a:extLst>
          </p:cNvPr>
          <p:cNvSpPr/>
          <p:nvPr/>
        </p:nvSpPr>
        <p:spPr>
          <a:xfrm>
            <a:off x="4417513" y="2430050"/>
            <a:ext cx="400833" cy="3256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Shape 1">
            <a:extLst>
              <a:ext uri="{FF2B5EF4-FFF2-40B4-BE49-F238E27FC236}">
                <a16:creationId xmlns:a16="http://schemas.microsoft.com/office/drawing/2014/main" id="{FDC154FB-C79F-4923-9DD3-47A4D62731E9}"/>
              </a:ext>
            </a:extLst>
          </p:cNvPr>
          <p:cNvSpPr txBox="1"/>
          <p:nvPr/>
        </p:nvSpPr>
        <p:spPr>
          <a:xfrm>
            <a:off x="6371573" y="1043924"/>
            <a:ext cx="4045906" cy="4667944"/>
          </a:xfrm>
          <a:prstGeom prst="rect">
            <a:avLst/>
          </a:prstGeom>
        </p:spPr>
        <p:txBody>
          <a:bodyPr lIns="0" tIns="0" rIns="0" bIns="0"/>
          <a:lstStyle/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FF0000"/>
                </a:solidFill>
                <a:latin typeface="Hilda Light"/>
              </a:rPr>
              <a:t>Fast feature location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Textual search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Log-base search</a:t>
            </a:r>
          </a:p>
          <a:p>
            <a:endParaRPr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0B57F1-92A1-4CB1-A88F-BA6943BCF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164BFC2A-D9FA-4BD6-5858-2C398ED4D228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Typical workflow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A0E7D4-A706-0AEA-235B-C45BA21AE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C68049D-72E5-9435-BB72-CAE4F190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ECD5CF5-2E6C-FFB7-0059-1A9096344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92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659876" y="261960"/>
            <a:ext cx="7536199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Fast feature location / log search</a:t>
            </a:r>
            <a:endParaRPr sz="1350" dirty="0"/>
          </a:p>
        </p:txBody>
      </p:sp>
      <p:pic>
        <p:nvPicPr>
          <p:cNvPr id="171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931265" y="971550"/>
            <a:ext cx="8412885" cy="5248275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3F1DCB-BBF0-4CBA-A8D0-182BAE1E5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571E96-DDE3-83BE-26AD-DA18803E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52730F-EFCD-5EEB-AEBB-C9EAB1A94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B0205-6D8B-0810-66C3-403CD117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81F927E-BCCE-42BD-AA4D-CE1B74373B96}"/>
              </a:ext>
            </a:extLst>
          </p:cNvPr>
          <p:cNvSpPr/>
          <p:nvPr/>
        </p:nvSpPr>
        <p:spPr>
          <a:xfrm>
            <a:off x="1924050" y="1533526"/>
            <a:ext cx="4629150" cy="3152775"/>
          </a:xfrm>
          <a:prstGeom prst="cloud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B4B0AD-A0B8-424B-8030-AE1F5DC5C848}"/>
              </a:ext>
            </a:extLst>
          </p:cNvPr>
          <p:cNvSpPr/>
          <p:nvPr/>
        </p:nvSpPr>
        <p:spPr>
          <a:xfrm>
            <a:off x="3663562" y="2167004"/>
            <a:ext cx="2044132" cy="14530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User">
            <a:extLst>
              <a:ext uri="{FF2B5EF4-FFF2-40B4-BE49-F238E27FC236}">
                <a16:creationId xmlns:a16="http://schemas.microsoft.com/office/drawing/2014/main" id="{D907D75E-8F52-4AFC-8A64-549ADE09E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7397" y="5156850"/>
            <a:ext cx="1106164" cy="110616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94B91E5-98F8-477D-85E0-80D7567FC30E}"/>
              </a:ext>
            </a:extLst>
          </p:cNvPr>
          <p:cNvSpPr/>
          <p:nvPr/>
        </p:nvSpPr>
        <p:spPr>
          <a:xfrm>
            <a:off x="4417513" y="2430050"/>
            <a:ext cx="400833" cy="3256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ED4E11-59D9-4AD0-8DFC-587102FA35F6}"/>
              </a:ext>
            </a:extLst>
          </p:cNvPr>
          <p:cNvCxnSpPr>
            <a:cxnSpLocks/>
          </p:cNvCxnSpPr>
          <p:nvPr/>
        </p:nvCxnSpPr>
        <p:spPr>
          <a:xfrm>
            <a:off x="4655507" y="2843408"/>
            <a:ext cx="0" cy="585592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6781155-9766-40E1-81E1-55DD8C468049}"/>
              </a:ext>
            </a:extLst>
          </p:cNvPr>
          <p:cNvCxnSpPr>
            <a:cxnSpLocks/>
          </p:cNvCxnSpPr>
          <p:nvPr/>
        </p:nvCxnSpPr>
        <p:spPr>
          <a:xfrm>
            <a:off x="4880975" y="2697076"/>
            <a:ext cx="691320" cy="146333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12704D-EBAB-48CA-BE1A-FD43DF6997A2}"/>
              </a:ext>
            </a:extLst>
          </p:cNvPr>
          <p:cNvCxnSpPr>
            <a:cxnSpLocks/>
          </p:cNvCxnSpPr>
          <p:nvPr/>
        </p:nvCxnSpPr>
        <p:spPr>
          <a:xfrm flipH="1">
            <a:off x="3832814" y="2697076"/>
            <a:ext cx="559646" cy="196437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Shape 1">
            <a:extLst>
              <a:ext uri="{FF2B5EF4-FFF2-40B4-BE49-F238E27FC236}">
                <a16:creationId xmlns:a16="http://schemas.microsoft.com/office/drawing/2014/main" id="{BC82482B-7790-476C-B705-CF82842754C0}"/>
              </a:ext>
            </a:extLst>
          </p:cNvPr>
          <p:cNvSpPr txBox="1"/>
          <p:nvPr/>
        </p:nvSpPr>
        <p:spPr>
          <a:xfrm>
            <a:off x="6371573" y="1043924"/>
            <a:ext cx="4045906" cy="4667944"/>
          </a:xfrm>
          <a:prstGeom prst="rect">
            <a:avLst/>
          </a:prstGeom>
        </p:spPr>
        <p:txBody>
          <a:bodyPr lIns="0" tIns="0" rIns="0" bIns="0"/>
          <a:lstStyle/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Fast feature location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Textual search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Log-base search</a:t>
            </a:r>
          </a:p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FF0000"/>
                </a:solidFill>
                <a:latin typeface="Hilda Light"/>
              </a:rPr>
              <a:t>Extend knowledge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Info tree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 err="1">
                <a:solidFill>
                  <a:srgbClr val="181818"/>
                </a:solidFill>
                <a:latin typeface="Hilda Light"/>
              </a:rPr>
              <a:t>CodeBites</a:t>
            </a:r>
            <a:r>
              <a:rPr lang="en-US" sz="2000" dirty="0">
                <a:solidFill>
                  <a:srgbClr val="181818"/>
                </a:solidFill>
                <a:latin typeface="Hilda Light"/>
              </a:rPr>
              <a:t> view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Function call chains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Browsing history </a:t>
            </a:r>
          </a:p>
          <a:p>
            <a:endParaRPr sz="13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285BC8-DDE2-40A1-8F07-46B766869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82862567-48D5-9C44-BA56-CDFA35193070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Typical workflow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0134C6D-DAE7-84F2-EDD9-16396191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63AA9DC-E039-122C-1A74-6A9F6D07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914FDD9-4A1F-51B3-C9D5-8D5AFA31C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00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518474" y="300060"/>
            <a:ext cx="7725226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Easy code browsing</a:t>
            </a:r>
            <a:r>
              <a:rPr lang="hu-HU" sz="3000" dirty="0">
                <a:solidFill>
                  <a:srgbClr val="181818"/>
                </a:solidFill>
                <a:latin typeface="Hilda"/>
              </a:rPr>
              <a:t> -- CodeBites</a:t>
            </a:r>
            <a:endParaRPr sz="1350" dirty="0"/>
          </a:p>
        </p:txBody>
      </p:sp>
      <p:pic>
        <p:nvPicPr>
          <p:cNvPr id="173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866900" y="885826"/>
            <a:ext cx="8420100" cy="5381625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E8D959-8EB4-4A35-9424-FD58F0F9A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32C3F-7D0B-2491-7BCF-814495447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E50E76-CA3B-B4AD-CF38-172703029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22EEE-5995-A377-1698-8D84A56A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76509" y="284047"/>
            <a:ext cx="6264810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Architectural information</a:t>
            </a:r>
            <a:endParaRPr sz="1350" dirty="0"/>
          </a:p>
        </p:txBody>
      </p:sp>
      <p:pic>
        <p:nvPicPr>
          <p:cNvPr id="175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49083" y="948821"/>
            <a:ext cx="8461717" cy="5219862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3C11D6-F086-45EE-80C4-C4D466DA0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D6A632-3B7F-03CD-77CD-17D1364FD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08131E-D3E1-9BBC-A33C-18B0ACCC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D5F74-780B-0058-28DE-DFD60B5A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611905" y="328154"/>
            <a:ext cx="6264810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Version control information</a:t>
            </a:r>
            <a:endParaRPr sz="1350" dirty="0"/>
          </a:p>
        </p:txBody>
      </p:sp>
      <p:pic>
        <p:nvPicPr>
          <p:cNvPr id="177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969366" y="914400"/>
            <a:ext cx="7955685" cy="5210176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9A4F12-1E9D-4524-9852-0B8B36291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EAA03E-21EF-9255-10F4-53A26821A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AEFDAB-906E-0A8E-A8F6-63F413B0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F5A49-CCA7-1EF6-5734-C6910B102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81F927E-BCCE-42BD-AA4D-CE1B74373B96}"/>
              </a:ext>
            </a:extLst>
          </p:cNvPr>
          <p:cNvSpPr/>
          <p:nvPr/>
        </p:nvSpPr>
        <p:spPr>
          <a:xfrm>
            <a:off x="1924050" y="1533526"/>
            <a:ext cx="4629150" cy="3152775"/>
          </a:xfrm>
          <a:prstGeom prst="cloudCallou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8B4B0AD-A0B8-424B-8030-AE1F5DC5C848}"/>
              </a:ext>
            </a:extLst>
          </p:cNvPr>
          <p:cNvSpPr/>
          <p:nvPr/>
        </p:nvSpPr>
        <p:spPr>
          <a:xfrm>
            <a:off x="3663562" y="2167004"/>
            <a:ext cx="2044132" cy="145301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User">
            <a:extLst>
              <a:ext uri="{FF2B5EF4-FFF2-40B4-BE49-F238E27FC236}">
                <a16:creationId xmlns:a16="http://schemas.microsoft.com/office/drawing/2014/main" id="{D907D75E-8F52-4AFC-8A64-549ADE09E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7397" y="5156850"/>
            <a:ext cx="1106164" cy="110616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94B91E5-98F8-477D-85E0-80D7567FC30E}"/>
              </a:ext>
            </a:extLst>
          </p:cNvPr>
          <p:cNvSpPr/>
          <p:nvPr/>
        </p:nvSpPr>
        <p:spPr>
          <a:xfrm>
            <a:off x="4417513" y="2430050"/>
            <a:ext cx="400833" cy="3256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Shape 1">
            <a:extLst>
              <a:ext uri="{FF2B5EF4-FFF2-40B4-BE49-F238E27FC236}">
                <a16:creationId xmlns:a16="http://schemas.microsoft.com/office/drawing/2014/main" id="{486988CF-8A77-4F87-8226-63B62757C569}"/>
              </a:ext>
            </a:extLst>
          </p:cNvPr>
          <p:cNvSpPr txBox="1"/>
          <p:nvPr/>
        </p:nvSpPr>
        <p:spPr>
          <a:xfrm>
            <a:off x="6371573" y="1043924"/>
            <a:ext cx="4045906" cy="4667944"/>
          </a:xfrm>
          <a:prstGeom prst="rect">
            <a:avLst/>
          </a:prstGeom>
        </p:spPr>
        <p:txBody>
          <a:bodyPr lIns="0" tIns="0" rIns="0" bIns="0"/>
          <a:lstStyle/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Fast feature location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Textual search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Log-base search</a:t>
            </a:r>
          </a:p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Extend knowledge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Info tree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 err="1">
                <a:solidFill>
                  <a:srgbClr val="181818"/>
                </a:solidFill>
                <a:latin typeface="Hilda Light"/>
              </a:rPr>
              <a:t>CodeBites</a:t>
            </a:r>
            <a:r>
              <a:rPr lang="en-US" sz="2000" dirty="0">
                <a:solidFill>
                  <a:srgbClr val="181818"/>
                </a:solidFill>
                <a:latin typeface="Hilda Light"/>
              </a:rPr>
              <a:t> view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Function call chains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Browsing history </a:t>
            </a:r>
          </a:p>
          <a:p>
            <a:pPr marL="800100" lvl="1" indent="-342900">
              <a:buFont typeface="Hilda Light"/>
              <a:buChar char="—"/>
            </a:pPr>
            <a:r>
              <a:rPr lang="en-US" sz="2000" dirty="0">
                <a:solidFill>
                  <a:srgbClr val="FF0000"/>
                </a:solidFill>
                <a:latin typeface="Hilda Light"/>
              </a:rPr>
              <a:t>Validate knowledge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All references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Architectural info</a:t>
            </a:r>
          </a:p>
          <a:p>
            <a:pPr marL="1257300" lvl="2" indent="-342900">
              <a:buFont typeface="Hilda Light"/>
              <a:buChar char="—"/>
            </a:pPr>
            <a:r>
              <a:rPr lang="en-US" sz="2000" dirty="0">
                <a:solidFill>
                  <a:srgbClr val="181818"/>
                </a:solidFill>
                <a:latin typeface="Hilda Light"/>
              </a:rPr>
              <a:t>Version control info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endParaRPr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22DC93-86C2-4970-BF2B-4E1259136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08D1DE00-1548-E163-B3AF-1F9FBB17F3DC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Typical workflow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7CF133-3025-3864-A573-6A06FEB63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37E1595-56F8-2911-43AA-EC12A3B9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C6E35A2-84CB-FEAA-7EC6-CA1C263D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2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643653" y="319215"/>
            <a:ext cx="6264810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Static Analysis / </a:t>
            </a:r>
            <a:r>
              <a:rPr lang="en-GB" sz="3000" dirty="0" err="1">
                <a:solidFill>
                  <a:srgbClr val="181818"/>
                </a:solidFill>
                <a:latin typeface="Hilda"/>
              </a:rPr>
              <a:t>CodeChecker</a:t>
            </a:r>
            <a:r>
              <a:rPr lang="en-GB" sz="3000" dirty="0">
                <a:solidFill>
                  <a:srgbClr val="181818"/>
                </a:solidFill>
                <a:latin typeface="Hilda"/>
              </a:rPr>
              <a:t> </a:t>
            </a:r>
            <a:endParaRPr sz="1350" dirty="0"/>
          </a:p>
        </p:txBody>
      </p:sp>
      <p:pic>
        <p:nvPicPr>
          <p:cNvPr id="179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42050" y="956604"/>
            <a:ext cx="8495973" cy="5176911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ACE31-0D7C-4CA4-831F-3D87A6779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BD340-B4CF-1D07-A3B4-856D83E5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89D01-DECF-E34B-B2F4-A4F30BA37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DA0921-2775-8988-E209-4D023CD12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584462" y="285993"/>
            <a:ext cx="7655428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Reparse</a:t>
            </a:r>
            <a:endParaRPr sz="1350" dirty="0"/>
          </a:p>
        </p:txBody>
      </p:sp>
      <p:pic>
        <p:nvPicPr>
          <p:cNvPr id="194" name="Content Placeholder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791286" y="1096534"/>
            <a:ext cx="8546123" cy="5198759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48CD9B-04F7-4CB4-8C29-52A6466AB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0D5573-7E5C-490E-699B-EB79560FE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B4BE58-98CC-D1B7-DA83-86908C0B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B7477-A7D3-056B-1E4C-1E4049D4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565608" y="243789"/>
            <a:ext cx="7568775" cy="8105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en-GB" sz="3000" dirty="0">
                <a:solidFill>
                  <a:srgbClr val="181818"/>
                </a:solidFill>
                <a:latin typeface="Hilda"/>
              </a:rPr>
              <a:t>Generated special methods</a:t>
            </a:r>
            <a:endParaRPr sz="1350" dirty="0"/>
          </a:p>
        </p:txBody>
      </p:sp>
      <p:pic>
        <p:nvPicPr>
          <p:cNvPr id="181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777220" y="685800"/>
            <a:ext cx="8890781" cy="548640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D1C1B1-56BA-4938-9FCE-FF67FE423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021892-F43A-D624-6F2C-FBACEBD0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A382A-FB01-AED8-950F-C1162C8C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B9439-171C-A591-8D04-CD44C3908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81699" y="1479935"/>
            <a:ext cx="7831860" cy="4864920"/>
          </a:xfrm>
          <a:prstGeom prst="rect">
            <a:avLst/>
          </a:prstGeom>
        </p:spPr>
        <p:txBody>
          <a:bodyPr lIns="0" tIns="0" rIns="0" bIns="0"/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Open source since Summer 2016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Inside Ericsson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Voluntary based: no policy to enforce using </a:t>
            </a:r>
            <a:r>
              <a:rPr lang="en-GB" sz="2000" dirty="0" err="1">
                <a:solidFill>
                  <a:srgbClr val="181818"/>
                </a:solidFill>
                <a:latin typeface="Hilda Light"/>
              </a:rPr>
              <a:t>CodeCompass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Replacing/extending </a:t>
            </a:r>
            <a:r>
              <a:rPr lang="en-GB" sz="2000" dirty="0" err="1">
                <a:solidFill>
                  <a:srgbClr val="181818"/>
                </a:solidFill>
                <a:latin typeface="Hilda Light"/>
              </a:rPr>
              <a:t>openGrok</a:t>
            </a:r>
            <a:r>
              <a:rPr lang="en-GB" sz="2000" dirty="0">
                <a:solidFill>
                  <a:srgbClr val="181818"/>
                </a:solidFill>
                <a:latin typeface="Hilda Light"/>
              </a:rPr>
              <a:t> and others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Frequently used together with </a:t>
            </a:r>
            <a:r>
              <a:rPr lang="en-GB" sz="2000" dirty="0" err="1">
                <a:solidFill>
                  <a:srgbClr val="181818"/>
                </a:solidFill>
                <a:latin typeface="Hilda Light"/>
              </a:rPr>
              <a:t>CodeChecker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~40 million lines of code parsed inside Ericsson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~300-400 users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~10% is very active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A few known users outside of Ericsson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181818"/>
                </a:solidFill>
                <a:latin typeface="Hilda Light"/>
              </a:rPr>
              <a:t>We intentionally do not collect information about users</a:t>
            </a:r>
            <a:endParaRPr sz="2000" dirty="0">
              <a:solidFill>
                <a:srgbClr val="181818"/>
              </a:solidFill>
              <a:latin typeface="Hilda Light"/>
            </a:endParaRPr>
          </a:p>
          <a:p>
            <a:endParaRPr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669AC2-E346-4D11-9460-47DE21F89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F2C4F6-485A-08D4-5F77-D47EC48379B0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Experiences with CodeCompass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7EDC20-74B2-F395-D2DA-F747A045A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83431-3B6F-B9C1-08E5-1DBBFB00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5C760-EB4A-D5B2-A5BA-3E4BDB057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150071" y="1448599"/>
            <a:ext cx="8928002" cy="421691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3770F1-E83B-4FE2-9924-557CDF77C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3E14CE-FFAD-CF58-3AC4-3CD99C2048C8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Experiences with CodeCompass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56A63-8287-AC55-7A18-E9ACB0CCE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B9F84-A97A-1E1B-96C0-5D18A43F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95AAA-68F6-EB34-BBCC-3AC9B6778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601" y="1485625"/>
            <a:ext cx="8943375" cy="420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65D66E-76B1-4410-9816-A1CF8CCF9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570" y="6257027"/>
            <a:ext cx="172205" cy="2450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87D8EB-0BDC-4DBC-9D02-1FBCCA6D44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115F09-2461-F53B-75DC-C22E9F16ED53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Experiences with CodeCompass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96BD8-CFDF-AF82-9DEA-FDE68E47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21ECD-F7E2-5E57-C973-90363B153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562AD-75FA-BC9E-2320-07E57022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F000D-F9D7-E5C6-0CF2-E01D8AEBF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54023D-89DD-909A-F3FE-FB36F6D17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15" y="1705323"/>
            <a:ext cx="6471299" cy="45498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86A350-6BAD-B86F-A36E-67243F50A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1" y="1543342"/>
            <a:ext cx="4999153" cy="3487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3843ED-2311-8E27-2573-E9786B08D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5CC56-F6C8-76D2-CFAB-0C1F86A9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7766E-18C0-967C-80C4-2DE434B5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EAFE1-B567-1EF9-A6E1-593F1964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46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AF185607-8B63-F812-F309-F0B0ED2B4DD3}"/>
              </a:ext>
            </a:extLst>
          </p:cNvPr>
          <p:cNvSpPr txBox="1">
            <a:spLocks/>
          </p:cNvSpPr>
          <p:nvPr/>
        </p:nvSpPr>
        <p:spPr>
          <a:xfrm>
            <a:off x="479424" y="476250"/>
            <a:ext cx="8353427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Static analysis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39B3F3-BD36-7D88-0E37-4F396EE4D633}"/>
              </a:ext>
            </a:extLst>
          </p:cNvPr>
          <p:cNvSpPr/>
          <p:nvPr/>
        </p:nvSpPr>
        <p:spPr>
          <a:xfrm>
            <a:off x="781417" y="2360904"/>
            <a:ext cx="2534214" cy="3108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F83C48-5F31-F19F-6320-3B0E5EFEA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321" y="523635"/>
            <a:ext cx="2548278" cy="25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970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5473-BC33-4BEE-3961-492C9E7B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212F9E-C7F4-BA34-7205-2885308F8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878654E-055D-F5D2-6043-D658826D736A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Finding bugs with static analysis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884BDA-5FFA-50B5-5A53-033C3961767E}"/>
              </a:ext>
            </a:extLst>
          </p:cNvPr>
          <p:cNvSpPr txBox="1">
            <a:spLocks/>
          </p:cNvSpPr>
          <p:nvPr/>
        </p:nvSpPr>
        <p:spPr>
          <a:xfrm>
            <a:off x="479424" y="1355570"/>
            <a:ext cx="6264276" cy="3432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All methods are using heuristics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Over- or underestimate program behavior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Neither sound nor complete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False negatives and false positives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The biggest problem is the false positive reports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5FC44-ED08-039B-36CA-2DD3B069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6744C-7A2F-8521-53C5-6491FB43E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3F648-B42E-CC74-4046-5B4C44582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790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FA882-DD07-79AE-81B3-819ACCA2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DA624-4A31-FC77-E85D-425BE15A6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8C3D8-6E2C-4069-93F0-16D16B766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00501-327E-4B4E-AC15-2BDFC96A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6F21D-B4C1-6FF0-CBF2-85500D37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48</a:t>
            </a:fld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5BE74C3-67CE-D296-766E-9E59A4AFD0CC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Finding bugs with static analysis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A8CF4D-0050-4063-F32F-73DF1CF67E91}"/>
              </a:ext>
            </a:extLst>
          </p:cNvPr>
          <p:cNvGrpSpPr/>
          <p:nvPr/>
        </p:nvGrpSpPr>
        <p:grpSpPr>
          <a:xfrm>
            <a:off x="688924" y="1669903"/>
            <a:ext cx="8879281" cy="4597547"/>
            <a:chOff x="2396225" y="1471942"/>
            <a:chExt cx="7934424" cy="371548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24DF2D8-CFC6-7E26-47A5-C0BFF2F8968E}"/>
                </a:ext>
              </a:extLst>
            </p:cNvPr>
            <p:cNvGrpSpPr/>
            <p:nvPr/>
          </p:nvGrpSpPr>
          <p:grpSpPr>
            <a:xfrm>
              <a:off x="2396225" y="1471942"/>
              <a:ext cx="4115156" cy="2321852"/>
              <a:chOff x="664231" y="3788930"/>
              <a:chExt cx="4444905" cy="2497890"/>
            </a:xfrm>
          </p:grpSpPr>
          <p:pic>
            <p:nvPicPr>
              <p:cNvPr id="32" name="Picture 2" descr="C:\Users\ednikru\AppData\Local\Microsoft\Windows\Temporary Internet Files\Content.IE5\S64DQXQU\programmer-vb[1].gif">
                <a:extLst>
                  <a:ext uri="{FF2B5EF4-FFF2-40B4-BE49-F238E27FC236}">
                    <a16:creationId xmlns:a16="http://schemas.microsoft.com/office/drawing/2014/main" id="{4A814DF8-F744-0595-0A9C-FCD89E62C8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4231" y="4046067"/>
                <a:ext cx="950400" cy="950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4DF33441-38F6-6F33-2761-D271A6F7A12A}"/>
                  </a:ext>
                </a:extLst>
              </p:cNvPr>
              <p:cNvCxnSpPr/>
              <p:nvPr/>
            </p:nvCxnSpPr>
            <p:spPr>
              <a:xfrm>
                <a:off x="1698030" y="4521317"/>
                <a:ext cx="754448" cy="0"/>
              </a:xfrm>
              <a:prstGeom prst="straightConnector1">
                <a:avLst/>
              </a:prstGeom>
              <a:ln w="603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1E70D4A-E9AF-08EC-7D53-D58A258A24D7}"/>
                  </a:ext>
                </a:extLst>
              </p:cNvPr>
              <p:cNvSpPr txBox="1"/>
              <p:nvPr/>
            </p:nvSpPr>
            <p:spPr>
              <a:xfrm>
                <a:off x="3328341" y="5931825"/>
                <a:ext cx="1780795" cy="354995"/>
              </a:xfrm>
              <a:prstGeom prst="rect">
                <a:avLst/>
              </a:prstGeom>
              <a:noFill/>
            </p:spPr>
            <p:txBody>
              <a:bodyPr wrap="none" lIns="82945" tIns="41473" rIns="82945" bIns="41473" rtlCol="0">
                <a:spAutoFit/>
              </a:bodyPr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kern="1200" spc="0" dirty="0">
                    <a:solidFill>
                      <a:srgbClr val="58585A"/>
                    </a:solidFill>
                    <a:latin typeface="Arial"/>
                  </a:rPr>
                  <a:t>Quick Feedback</a:t>
                </a:r>
              </a:p>
            </p:txBody>
          </p:sp>
          <p:pic>
            <p:nvPicPr>
              <p:cNvPr id="35" name="Picture 3" descr="C:\Users\ednikru\AppData\Local\Microsoft\Windows\Temporary Internet Files\Content.IE5\2I1OCB58\clock-spring-forward-0[1].png">
                <a:extLst>
                  <a:ext uri="{FF2B5EF4-FFF2-40B4-BE49-F238E27FC236}">
                    <a16:creationId xmlns:a16="http://schemas.microsoft.com/office/drawing/2014/main" id="{95CF8D5A-DAEA-87B1-3F8C-3CBED6B741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7143" y="5137443"/>
                <a:ext cx="772144" cy="772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4FAED96-AA4C-1E8A-8385-316B50DDAD6A}"/>
                  </a:ext>
                </a:extLst>
              </p:cNvPr>
              <p:cNvSpPr txBox="1"/>
              <p:nvPr/>
            </p:nvSpPr>
            <p:spPr>
              <a:xfrm>
                <a:off x="1457511" y="3788930"/>
                <a:ext cx="1373904" cy="321885"/>
              </a:xfrm>
              <a:prstGeom prst="rect">
                <a:avLst/>
              </a:prstGeom>
              <a:noFill/>
            </p:spPr>
            <p:txBody>
              <a:bodyPr wrap="none" lIns="82945" tIns="41473" rIns="82945" bIns="41473" rtlCol="0">
                <a:spAutoFit/>
              </a:bodyPr>
              <a:lstStyle/>
              <a:p>
                <a:pPr marL="0" indent="0" algn="ctr" fontAlgn="auto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kern="1200" spc="0" dirty="0">
                    <a:solidFill>
                      <a:srgbClr val="58585A"/>
                    </a:solidFill>
                    <a:latin typeface="Arial"/>
                  </a:rPr>
                  <a:t>Code Change</a:t>
                </a: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C655916-B3D2-2288-6937-555A262E7157}"/>
                </a:ext>
              </a:extLst>
            </p:cNvPr>
            <p:cNvSpPr/>
            <p:nvPr/>
          </p:nvSpPr>
          <p:spPr bwMode="auto">
            <a:xfrm>
              <a:off x="4164817" y="1676637"/>
              <a:ext cx="1020932" cy="1020932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Static</a:t>
              </a:r>
              <a:br>
                <a:rPr lang="en-US" sz="1400" kern="1200" spc="0" dirty="0">
                  <a:solidFill>
                    <a:srgbClr val="FFFFFF"/>
                  </a:solidFill>
                  <a:latin typeface="Arial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Analysis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0F33D1-70F4-340B-0572-0222F9557833}"/>
                </a:ext>
              </a:extLst>
            </p:cNvPr>
            <p:cNvSpPr/>
            <p:nvPr/>
          </p:nvSpPr>
          <p:spPr bwMode="auto">
            <a:xfrm>
              <a:off x="5691891" y="1666121"/>
              <a:ext cx="1020932" cy="10209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-US" sz="1400" kern="1200" spc="0" dirty="0">
                  <a:solidFill>
                    <a:srgbClr val="FFFFFF"/>
                  </a:solidFill>
                  <a:latin typeface="Arial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Test</a:t>
              </a:r>
              <a:endParaRPr lang="en-US" sz="2400" kern="1200" spc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A706762-C001-53CC-6381-240EBA1F23B4}"/>
                </a:ext>
              </a:extLst>
            </p:cNvPr>
            <p:cNvSpPr/>
            <p:nvPr/>
          </p:nvSpPr>
          <p:spPr bwMode="auto">
            <a:xfrm>
              <a:off x="7326548" y="1666121"/>
              <a:ext cx="1020932" cy="10209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Manual</a:t>
              </a:r>
              <a:br>
                <a:rPr lang="en-US" sz="1400" kern="1200" spc="0" dirty="0">
                  <a:solidFill>
                    <a:srgbClr val="FFFFFF"/>
                  </a:solidFill>
                  <a:latin typeface="Arial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Code</a:t>
              </a:r>
              <a:br>
                <a:rPr lang="en-US" sz="1400" kern="1200" spc="0" dirty="0">
                  <a:solidFill>
                    <a:srgbClr val="FFFFFF"/>
                  </a:solidFill>
                  <a:latin typeface="Arial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Arial"/>
                </a:rPr>
                <a:t>Review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834F21E-1E44-ECC4-9779-43EB18F3D195}"/>
                </a:ext>
              </a:extLst>
            </p:cNvPr>
            <p:cNvCxnSpPr>
              <a:cxnSpLocks/>
            </p:cNvCxnSpPr>
            <p:nvPr/>
          </p:nvCxnSpPr>
          <p:spPr>
            <a:xfrm>
              <a:off x="5222834" y="2165863"/>
              <a:ext cx="424983" cy="21241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C90D2F5-F3A6-E9AF-5125-8643E04B40B3}"/>
                </a:ext>
              </a:extLst>
            </p:cNvPr>
            <p:cNvCxnSpPr>
              <a:cxnSpLocks/>
            </p:cNvCxnSpPr>
            <p:nvPr/>
          </p:nvCxnSpPr>
          <p:spPr>
            <a:xfrm>
              <a:off x="6807195" y="2213819"/>
              <a:ext cx="424983" cy="21241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F49A243-7FCE-3F7D-47B5-0D75C8DC25D3}"/>
                </a:ext>
              </a:extLst>
            </p:cNvPr>
            <p:cNvCxnSpPr>
              <a:cxnSpLocks/>
            </p:cNvCxnSpPr>
            <p:nvPr/>
          </p:nvCxnSpPr>
          <p:spPr>
            <a:xfrm>
              <a:off x="8441851" y="2196144"/>
              <a:ext cx="1231694" cy="28296"/>
            </a:xfrm>
            <a:prstGeom prst="straightConnector1">
              <a:avLst/>
            </a:prstGeom>
            <a:ln w="603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3BA2CE-78C9-B1CF-2B02-A6402C044564}"/>
                </a:ext>
              </a:extLst>
            </p:cNvPr>
            <p:cNvSpPr txBox="1"/>
            <p:nvPr/>
          </p:nvSpPr>
          <p:spPr>
            <a:xfrm>
              <a:off x="8441851" y="1682412"/>
              <a:ext cx="1888798" cy="299200"/>
            </a:xfrm>
            <a:prstGeom prst="rect">
              <a:avLst/>
            </a:prstGeom>
            <a:noFill/>
          </p:spPr>
          <p:txBody>
            <a:bodyPr wrap="square" lIns="82945" tIns="41473" rIns="82945" bIns="41473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kern="1200" spc="0" dirty="0">
                  <a:solidFill>
                    <a:srgbClr val="58585A"/>
                  </a:solidFill>
                  <a:latin typeface="Arial"/>
                </a:rPr>
                <a:t>Ready to commit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400ABE-4A56-CB4D-6DFE-E519E4335C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02008" y="2776216"/>
              <a:ext cx="1149" cy="68374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18F5499-EDE8-0C2D-F2D8-E2BE495ED4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51916" y="3445646"/>
              <a:ext cx="335061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3A4BB2B-0C16-33CE-9031-951CECB45BA2}"/>
                </a:ext>
              </a:extLst>
            </p:cNvPr>
            <p:cNvCxnSpPr>
              <a:cxnSpLocks/>
              <a:endCxn id="32" idx="2"/>
            </p:cNvCxnSpPr>
            <p:nvPr/>
          </p:nvCxnSpPr>
          <p:spPr bwMode="auto">
            <a:xfrm flipH="1" flipV="1">
              <a:off x="2836172" y="2594470"/>
              <a:ext cx="14184" cy="86310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F64C671-FAA3-B0C5-4794-0DA7E7AFD60F}"/>
                </a:ext>
              </a:extLst>
            </p:cNvPr>
            <p:cNvCxnSpPr>
              <a:stCxn id="14" idx="4"/>
            </p:cNvCxnSpPr>
            <p:nvPr/>
          </p:nvCxnSpPr>
          <p:spPr bwMode="auto">
            <a:xfrm>
              <a:off x="7837014" y="2687054"/>
              <a:ext cx="0" cy="154966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BEC86DA-8ED0-E0DD-0D70-4D489F5AC3F7}"/>
                </a:ext>
              </a:extLst>
            </p:cNvPr>
            <p:cNvCxnSpPr/>
            <p:nvPr/>
          </p:nvCxnSpPr>
          <p:spPr bwMode="auto">
            <a:xfrm flipH="1">
              <a:off x="2850356" y="4236720"/>
              <a:ext cx="498665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37AC8D7-5CD3-9678-51F9-8929F676CBD2}"/>
                </a:ext>
              </a:extLst>
            </p:cNvPr>
            <p:cNvCxnSpPr>
              <a:endCxn id="32" idx="2"/>
            </p:cNvCxnSpPr>
            <p:nvPr/>
          </p:nvCxnSpPr>
          <p:spPr bwMode="auto">
            <a:xfrm flipH="1" flipV="1">
              <a:off x="2836173" y="2594470"/>
              <a:ext cx="15745" cy="164225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F551C5A6-18CF-C759-CB25-26F88C24755C}"/>
                </a:ext>
              </a:extLst>
            </p:cNvPr>
            <p:cNvCxnSpPr>
              <a:stCxn id="12" idx="4"/>
              <a:endCxn id="32" idx="2"/>
            </p:cNvCxnSpPr>
            <p:nvPr/>
          </p:nvCxnSpPr>
          <p:spPr bwMode="auto">
            <a:xfrm rot="5400000" flipH="1">
              <a:off x="3704179" y="1726466"/>
              <a:ext cx="103099" cy="1839111"/>
            </a:xfrm>
            <a:prstGeom prst="bentConnector3">
              <a:avLst>
                <a:gd name="adj1" fmla="val -221729"/>
              </a:avLst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D10668E-E363-20EB-76B3-C0AE8E04EECF}"/>
                </a:ext>
              </a:extLst>
            </p:cNvPr>
            <p:cNvSpPr txBox="1"/>
            <p:nvPr/>
          </p:nvSpPr>
          <p:spPr>
            <a:xfrm>
              <a:off x="2943384" y="2873101"/>
              <a:ext cx="2287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kern="1200" spc="0" dirty="0">
                  <a:solidFill>
                    <a:srgbClr val="FF0000"/>
                  </a:solidFill>
                  <a:latin typeface="Arial"/>
                </a:rPr>
                <a:t>Report coding errors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97F60E5-9E0F-F1A8-0267-7151D66360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43266" y="4725145"/>
              <a:ext cx="7429199" cy="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E02075A-A065-648C-BA62-FBF0314A0FD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43266" y="2873102"/>
              <a:ext cx="12375" cy="18520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DA962E3-9106-5355-8E59-6CCE97A374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72464" y="2152714"/>
              <a:ext cx="0" cy="257243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B498103-F741-68AE-1FDE-707FA9043DAC}"/>
                </a:ext>
              </a:extLst>
            </p:cNvPr>
            <p:cNvSpPr txBox="1"/>
            <p:nvPr/>
          </p:nvSpPr>
          <p:spPr>
            <a:xfrm>
              <a:off x="4402635" y="4818094"/>
              <a:ext cx="54553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kern="1200" spc="0" dirty="0">
                  <a:solidFill>
                    <a:srgbClr val="58585A"/>
                  </a:solidFill>
                  <a:latin typeface="Arial"/>
                </a:rPr>
                <a:t>Rigorous, longer static analysis run daily (e.g. </a:t>
              </a:r>
              <a:r>
                <a:rPr lang="en-US" sz="1800" kern="1200" spc="0" dirty="0">
                  <a:solidFill>
                    <a:srgbClr val="58585A"/>
                  </a:solidFill>
                  <a:latin typeface="Arial"/>
                </a:rPr>
                <a:t>CTU)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F625CE-F3F1-9A62-5954-055523FB3FAB}"/>
                </a:ext>
              </a:extLst>
            </p:cNvPr>
            <p:cNvSpPr txBox="1"/>
            <p:nvPr/>
          </p:nvSpPr>
          <p:spPr>
            <a:xfrm>
              <a:off x="8418596" y="4360121"/>
              <a:ext cx="1853869" cy="329977"/>
            </a:xfrm>
            <a:prstGeom prst="rect">
              <a:avLst/>
            </a:prstGeom>
            <a:noFill/>
          </p:spPr>
          <p:txBody>
            <a:bodyPr wrap="none" lIns="82945" tIns="41473" rIns="82945" bIns="41473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kern="1200" spc="0" dirty="0">
                  <a:solidFill>
                    <a:srgbClr val="58585A"/>
                  </a:solidFill>
                  <a:latin typeface="Arial"/>
                </a:rPr>
                <a:t>Overnight analysis</a:t>
              </a:r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1B47F854-A89A-AFCA-1417-A89AE2437A7A}"/>
              </a:ext>
            </a:extLst>
          </p:cNvPr>
          <p:cNvSpPr/>
          <p:nvPr/>
        </p:nvSpPr>
        <p:spPr bwMode="auto">
          <a:xfrm>
            <a:off x="8943186" y="2020511"/>
            <a:ext cx="1142508" cy="1263303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dirty="0">
                <a:solidFill>
                  <a:srgbClr val="FFFFFF"/>
                </a:solidFill>
                <a:latin typeface="Arial"/>
              </a:rPr>
              <a:t>CI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kern="1200" spc="0" dirty="0">
                <a:solidFill>
                  <a:srgbClr val="FFFFFF"/>
                </a:solidFill>
                <a:latin typeface="Arial"/>
              </a:rPr>
              <a:t>Actions</a:t>
            </a:r>
            <a:endParaRPr lang="en-US" sz="1400" kern="1200" spc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17327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A9FE-D428-1894-3AAC-511785579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1711AF-9FA4-2405-D797-654820F31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AC7A89A-E00E-8F4B-4EBB-2A5F5621C95E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Bug-finding methods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3468650-863B-75AA-9BB5-1494E495BEAE}"/>
              </a:ext>
            </a:extLst>
          </p:cNvPr>
          <p:cNvSpPr txBox="1">
            <a:spLocks/>
          </p:cNvSpPr>
          <p:nvPr/>
        </p:nvSpPr>
        <p:spPr>
          <a:xfrm>
            <a:off x="405354" y="1217470"/>
            <a:ext cx="7843100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Regular expression matching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AST-based 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Symbolic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Concolic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Data flow analysis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9FFB46-CBF7-CD55-C209-6123C2D5A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3E650-2190-8195-3BD4-94C84FF0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B5E41-B9EC-13C0-F6AC-F4FAEF6E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773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803C4-01DC-C25D-5980-726374EE3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D5DD13-F489-8F3E-72DA-AD3776065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F135EB0-4A75-5194-5D6D-84AD269A7A97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Pattern matching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95AA44-958B-347F-DB91-EFC64519723E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5251734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Early versions of CppCheck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Transform source to canonical format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Apply rules in for of regular expression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Context free  --  weak detection capability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Very low false positive rate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992A3-654A-BE58-5B2E-99767860A76F}"/>
              </a:ext>
            </a:extLst>
          </p:cNvPr>
          <p:cNvSpPr txBox="1"/>
          <p:nvPr/>
        </p:nvSpPr>
        <p:spPr>
          <a:xfrm>
            <a:off x="6096000" y="1670304"/>
            <a:ext cx="5535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void f()</a:t>
            </a:r>
          </a:p>
          <a:p>
            <a:r>
              <a:rPr lang="hu-HU" dirty="0"/>
              <a:t>{</a:t>
            </a:r>
          </a:p>
          <a:p>
            <a:r>
              <a:rPr lang="hu-HU" dirty="0"/>
              <a:t>     int t[10];</a:t>
            </a:r>
          </a:p>
          <a:p>
            <a:r>
              <a:rPr lang="hu-HU" dirty="0"/>
              <a:t>     :</a:t>
            </a:r>
          </a:p>
          <a:p>
            <a:r>
              <a:rPr lang="hu-HU" dirty="0"/>
              <a:t>     t[10] = 0;      // array bound error</a:t>
            </a:r>
          </a:p>
          <a:p>
            <a:r>
              <a:rPr lang="hu-HU" dirty="0"/>
              <a:t>}</a:t>
            </a:r>
          </a:p>
          <a:p>
            <a:endParaRPr lang="hu-HU" dirty="0"/>
          </a:p>
          <a:p>
            <a:r>
              <a:rPr lang="hu-HU" dirty="0"/>
              <a:t>void g()</a:t>
            </a:r>
          </a:p>
          <a:p>
            <a:r>
              <a:rPr lang="hu-HU" dirty="0"/>
              <a:t>{</a:t>
            </a:r>
          </a:p>
          <a:p>
            <a:r>
              <a:rPr lang="hu-HU" dirty="0"/>
              <a:t>    int *ip;</a:t>
            </a:r>
          </a:p>
          <a:p>
            <a:r>
              <a:rPr lang="hu-HU" dirty="0"/>
              <a:t>    :</a:t>
            </a:r>
          </a:p>
          <a:p>
            <a:r>
              <a:rPr lang="hu-HU" dirty="0"/>
              <a:t>    ip = (int*) malloc(sizeof(ip));               // found</a:t>
            </a:r>
          </a:p>
          <a:p>
            <a:r>
              <a:rPr lang="hu-HU" dirty="0"/>
              <a:t>    ip = (int*) malloc(sizeof(double));    // not found</a:t>
            </a:r>
          </a:p>
          <a:p>
            <a:r>
              <a:rPr lang="hu-HU" dirty="0"/>
              <a:t>}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FC1844-92DE-41CC-650D-352BC836A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59B9F-E1EB-4E9D-11F3-49EA1DCA7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E83BD-6A6A-8E3A-568D-06D2B760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29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4AB1-AB50-5619-D5FA-426E24823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9B5DC4-AB13-846C-6A65-5DACFA755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72F2A47-3A94-EF78-D030-F2564D4F7628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AST-based matching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F33ABCD-AF7A-7E54-3E7A-189DBA6E80DE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5251734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Most of the „Linter” tools, e.g. Clang Tidy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Constructs the Abstract Syntax Tree (AST)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Find patterns and then discover the environment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Context sensitive, put not path sensitive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Algorithmic complexity: O(|branches|)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2BD42-1004-F64B-B65D-E49F5E33FDDB}"/>
              </a:ext>
            </a:extLst>
          </p:cNvPr>
          <p:cNvSpPr txBox="1"/>
          <p:nvPr/>
        </p:nvSpPr>
        <p:spPr>
          <a:xfrm>
            <a:off x="6096000" y="1443841"/>
            <a:ext cx="5535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#define   ZERO   0</a:t>
            </a:r>
          </a:p>
          <a:p>
            <a:r>
              <a:rPr lang="hu-HU" dirty="0"/>
              <a:t>int f()  { return 0; }</a:t>
            </a:r>
          </a:p>
          <a:p>
            <a:r>
              <a:rPr lang="hu-HU" dirty="0"/>
              <a:t>int g(int b)</a:t>
            </a:r>
          </a:p>
          <a:p>
            <a:r>
              <a:rPr lang="hu-HU" dirty="0"/>
              <a:t>{</a:t>
            </a:r>
          </a:p>
          <a:p>
            <a:r>
              <a:rPr lang="hu-HU" dirty="0"/>
              <a:t>    int a;</a:t>
            </a:r>
          </a:p>
          <a:p>
            <a:r>
              <a:rPr lang="hu-HU" dirty="0"/>
              <a:t>    switch(b) </a:t>
            </a:r>
          </a:p>
          <a:p>
            <a:r>
              <a:rPr lang="hu-HU" dirty="0"/>
              <a:t>    {</a:t>
            </a:r>
          </a:p>
          <a:p>
            <a:r>
              <a:rPr lang="hu-HU" dirty="0"/>
              <a:t>     case 1: a = b/0;           break;     // found</a:t>
            </a:r>
          </a:p>
          <a:p>
            <a:r>
              <a:rPr lang="hu-HU" dirty="0"/>
              <a:t>     case 2: a = b/ZERO;  break;    // found</a:t>
            </a:r>
          </a:p>
          <a:p>
            <a:r>
              <a:rPr lang="hu-HU" dirty="0"/>
              <a:t>     case 3: a = 10/(b-3); break;    // not found</a:t>
            </a:r>
          </a:p>
          <a:p>
            <a:r>
              <a:rPr lang="hu-HU" dirty="0"/>
              <a:t>     case 4: a = 10/f();       break;    // not found</a:t>
            </a:r>
          </a:p>
          <a:p>
            <a:r>
              <a:rPr lang="hu-HU" dirty="0"/>
              <a:t>    }</a:t>
            </a:r>
          </a:p>
          <a:p>
            <a:r>
              <a:rPr lang="hu-HU" dirty="0"/>
              <a:t>    return a;</a:t>
            </a:r>
          </a:p>
          <a:p>
            <a:r>
              <a:rPr lang="hu-HU" dirty="0"/>
              <a:t>}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551C41-20C7-4C15-544A-EF73C78DD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B8757-5500-F09D-4D26-C498D8C9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9ACE9C-6996-7B48-E0F4-DE3D1273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000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ED46F-2822-DF10-F4D6-0923F096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E305D2-915E-F6C9-C610-4660E3E2B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FB1B31-E8C0-8CA3-F536-8DB9967089A5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Symbolic execution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3838B20-BA62-C14D-F74A-B3E90FF0FE40}"/>
              </a:ext>
            </a:extLst>
          </p:cNvPr>
          <p:cNvSpPr txBox="1">
            <a:spLocks/>
          </p:cNvSpPr>
          <p:nvPr/>
        </p:nvSpPr>
        <p:spPr>
          <a:xfrm>
            <a:off x="405354" y="1283329"/>
            <a:ext cx="6249970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Most advanced tools, e.g. Clang SA, Coverity, etc.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Interprets the code on all possible execution paths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Use symbolic values/intervals to represent variables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Known functions are inlined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Use SAT solver to eliminate impossible paths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Context sensitive, path sensitive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Algorithmic complexity: O(2</a:t>
            </a:r>
            <a:r>
              <a:rPr lang="hu-HU" sz="1800" baseline="30000" dirty="0">
                <a:solidFill>
                  <a:schemeClr val="tx1"/>
                </a:solidFill>
              </a:rPr>
              <a:t>|branches|</a:t>
            </a:r>
            <a:r>
              <a:rPr lang="hu-HU" sz="1800" dirty="0">
                <a:solidFill>
                  <a:schemeClr val="tx1"/>
                </a:solidFill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Mostly for existency check, not universal properties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baseline="30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D2E01-A72F-A108-6D3E-AC1DF96F27A2}"/>
              </a:ext>
            </a:extLst>
          </p:cNvPr>
          <p:cNvSpPr txBox="1"/>
          <p:nvPr/>
        </p:nvSpPr>
        <p:spPr>
          <a:xfrm>
            <a:off x="6774730" y="1443841"/>
            <a:ext cx="5535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#define   ZERO   0</a:t>
            </a:r>
          </a:p>
          <a:p>
            <a:r>
              <a:rPr lang="hu-HU" dirty="0"/>
              <a:t>int f()  { return 0; }</a:t>
            </a:r>
          </a:p>
          <a:p>
            <a:r>
              <a:rPr lang="hu-HU" dirty="0"/>
              <a:t>int g(int b)</a:t>
            </a:r>
          </a:p>
          <a:p>
            <a:r>
              <a:rPr lang="hu-HU" dirty="0"/>
              <a:t>{</a:t>
            </a:r>
          </a:p>
          <a:p>
            <a:r>
              <a:rPr lang="hu-HU" dirty="0"/>
              <a:t>    int a;</a:t>
            </a:r>
          </a:p>
          <a:p>
            <a:r>
              <a:rPr lang="hu-HU" dirty="0"/>
              <a:t>    switch(b) </a:t>
            </a:r>
          </a:p>
          <a:p>
            <a:r>
              <a:rPr lang="hu-HU" dirty="0"/>
              <a:t>    {</a:t>
            </a:r>
          </a:p>
          <a:p>
            <a:r>
              <a:rPr lang="hu-HU" dirty="0"/>
              <a:t>     case 1: a = b/0;           break;     // found</a:t>
            </a:r>
          </a:p>
          <a:p>
            <a:r>
              <a:rPr lang="hu-HU" dirty="0"/>
              <a:t>     case 2: a = b/ZERO;  break;    // found</a:t>
            </a:r>
          </a:p>
          <a:p>
            <a:r>
              <a:rPr lang="hu-HU" dirty="0"/>
              <a:t>     case 3: a = 10/(b-3); break;    // not found</a:t>
            </a:r>
          </a:p>
          <a:p>
            <a:r>
              <a:rPr lang="hu-HU" dirty="0"/>
              <a:t>     case 4: a = 10/f();       break;    // not found</a:t>
            </a:r>
          </a:p>
          <a:p>
            <a:r>
              <a:rPr lang="hu-HU" dirty="0"/>
              <a:t>    }</a:t>
            </a:r>
          </a:p>
          <a:p>
            <a:r>
              <a:rPr lang="hu-HU" dirty="0"/>
              <a:t>    return a;</a:t>
            </a:r>
          </a:p>
          <a:p>
            <a:r>
              <a:rPr lang="hu-HU" dirty="0"/>
              <a:t>}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9CE74-B6A4-2FB5-4A94-75A50EB67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C39FD-A912-F259-E3B0-C4A917EF2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4E096E3-E87D-0D08-6666-0A290F8A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79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61563-C4A7-F59F-D695-8EBC35982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5EB246-D372-7ABA-6EE1-A3C080968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C326A9-2E76-5FD3-E641-01ADCBCE47E6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Symbolic execution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B90A8-87D4-A94B-C114-685C0DFC7801}"/>
              </a:ext>
            </a:extLst>
          </p:cNvPr>
          <p:cNvSpPr txBox="1"/>
          <p:nvPr/>
        </p:nvSpPr>
        <p:spPr>
          <a:xfrm>
            <a:off x="6774730" y="1443841"/>
            <a:ext cx="5535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#define   ZERO   0</a:t>
            </a:r>
          </a:p>
          <a:p>
            <a:r>
              <a:rPr lang="hu-HU" dirty="0"/>
              <a:t>int f()  { return 0; }</a:t>
            </a:r>
          </a:p>
          <a:p>
            <a:r>
              <a:rPr lang="hu-HU" dirty="0"/>
              <a:t>int g(int b)</a:t>
            </a:r>
          </a:p>
          <a:p>
            <a:r>
              <a:rPr lang="hu-HU" dirty="0"/>
              <a:t>{</a:t>
            </a:r>
          </a:p>
          <a:p>
            <a:r>
              <a:rPr lang="hu-HU" dirty="0"/>
              <a:t>    int a;</a:t>
            </a:r>
          </a:p>
          <a:p>
            <a:r>
              <a:rPr lang="hu-HU" dirty="0"/>
              <a:t>    switch(b) </a:t>
            </a:r>
          </a:p>
          <a:p>
            <a:r>
              <a:rPr lang="hu-HU" dirty="0"/>
              <a:t>    {</a:t>
            </a:r>
          </a:p>
          <a:p>
            <a:r>
              <a:rPr lang="hu-HU" dirty="0"/>
              <a:t>     case 1: a = b/0;           break;     // found</a:t>
            </a:r>
          </a:p>
          <a:p>
            <a:r>
              <a:rPr lang="hu-HU" dirty="0"/>
              <a:t>     case 2: a = b/ZERO;  break;    // found</a:t>
            </a:r>
          </a:p>
          <a:p>
            <a:r>
              <a:rPr lang="hu-HU" dirty="0"/>
              <a:t>     case 3: a = 10/(b-3); break;    // not found</a:t>
            </a:r>
          </a:p>
          <a:p>
            <a:r>
              <a:rPr lang="hu-HU" dirty="0"/>
              <a:t>     case 4: a = 10/f();       break;    // not found</a:t>
            </a:r>
          </a:p>
          <a:p>
            <a:r>
              <a:rPr lang="hu-HU" dirty="0"/>
              <a:t>    }</a:t>
            </a:r>
          </a:p>
          <a:p>
            <a:r>
              <a:rPr lang="hu-HU" dirty="0"/>
              <a:t>    return a;</a:t>
            </a:r>
          </a:p>
          <a:p>
            <a:r>
              <a:rPr lang="hu-HU" dirty="0"/>
              <a:t>}</a:t>
            </a:r>
            <a:endParaRPr lang="en-US" dirty="0"/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83FF76B-59B0-3E90-2559-98BB8719A9FC}"/>
              </a:ext>
            </a:extLst>
          </p:cNvPr>
          <p:cNvSpPr/>
          <p:nvPr/>
        </p:nvSpPr>
        <p:spPr bwMode="auto">
          <a:xfrm>
            <a:off x="3425850" y="1662754"/>
            <a:ext cx="676118" cy="47530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endParaRPr lang="en-US" sz="12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D9A26F90-F93C-1736-2A29-70E0023739B6}"/>
              </a:ext>
            </a:extLst>
          </p:cNvPr>
          <p:cNvSpPr/>
          <p:nvPr/>
        </p:nvSpPr>
        <p:spPr bwMode="auto">
          <a:xfrm>
            <a:off x="1280180" y="2441356"/>
            <a:ext cx="676118" cy="493411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endParaRPr lang="en-US" sz="12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B6B9FF5A-C17E-3FE4-8B0B-09C66766AD88}"/>
              </a:ext>
            </a:extLst>
          </p:cNvPr>
          <p:cNvSpPr/>
          <p:nvPr/>
        </p:nvSpPr>
        <p:spPr bwMode="auto">
          <a:xfrm>
            <a:off x="2458894" y="2441356"/>
            <a:ext cx="676118" cy="493411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endParaRPr lang="en-US" sz="12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17570936-3696-295F-6152-E1F16C68E9A6}"/>
              </a:ext>
            </a:extLst>
          </p:cNvPr>
          <p:cNvSpPr/>
          <p:nvPr/>
        </p:nvSpPr>
        <p:spPr bwMode="auto">
          <a:xfrm>
            <a:off x="4192313" y="2441356"/>
            <a:ext cx="676118" cy="493411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endParaRPr lang="en-US" sz="12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797D29-3ECF-9605-4D0A-FF0FF6CD0788}"/>
              </a:ext>
            </a:extLst>
          </p:cNvPr>
          <p:cNvCxnSpPr>
            <a:stCxn id="2" idx="2"/>
            <a:endCxn id="5" idx="0"/>
          </p:cNvCxnSpPr>
          <p:nvPr/>
        </p:nvCxnSpPr>
        <p:spPr bwMode="auto">
          <a:xfrm flipH="1">
            <a:off x="1618239" y="2138063"/>
            <a:ext cx="2145670" cy="3032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B6DE29-7E66-E25C-FFE7-EB7B58777C92}"/>
              </a:ext>
            </a:extLst>
          </p:cNvPr>
          <p:cNvCxnSpPr>
            <a:stCxn id="2" idx="2"/>
            <a:endCxn id="8" idx="0"/>
          </p:cNvCxnSpPr>
          <p:nvPr/>
        </p:nvCxnSpPr>
        <p:spPr bwMode="auto">
          <a:xfrm flipH="1">
            <a:off x="2796953" y="2138063"/>
            <a:ext cx="966956" cy="3032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6305FD-54D4-7BA5-4071-5D9FB10E98C8}"/>
              </a:ext>
            </a:extLst>
          </p:cNvPr>
          <p:cNvCxnSpPr>
            <a:stCxn id="2" idx="2"/>
            <a:endCxn id="9" idx="0"/>
          </p:cNvCxnSpPr>
          <p:nvPr/>
        </p:nvCxnSpPr>
        <p:spPr bwMode="auto">
          <a:xfrm>
            <a:off x="3763909" y="2138063"/>
            <a:ext cx="766463" cy="3032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7443269-065F-9CF9-EEE0-5B260094251B}"/>
              </a:ext>
            </a:extLst>
          </p:cNvPr>
          <p:cNvSpPr txBox="1"/>
          <p:nvPr/>
        </p:nvSpPr>
        <p:spPr>
          <a:xfrm>
            <a:off x="4868431" y="2584701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$b=[4,4]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3906B0-BED5-6484-5657-2F3C932DD871}"/>
              </a:ext>
            </a:extLst>
          </p:cNvPr>
          <p:cNvSpPr txBox="1"/>
          <p:nvPr/>
        </p:nvSpPr>
        <p:spPr>
          <a:xfrm>
            <a:off x="3135012" y="2550638"/>
            <a:ext cx="744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$b=[1,1]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2258E3-4A5C-2D8A-A0EF-91ACE83594A4}"/>
              </a:ext>
            </a:extLst>
          </p:cNvPr>
          <p:cNvSpPr txBox="1"/>
          <p:nvPr/>
        </p:nvSpPr>
        <p:spPr>
          <a:xfrm>
            <a:off x="948281" y="2944771"/>
            <a:ext cx="166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$b=[MIN_INT,0],[2,</a:t>
            </a:r>
            <a:r>
              <a:rPr lang="hu-HU" sz="1200" dirty="0"/>
              <a:t>2</a:t>
            </a:r>
            <a:r>
              <a:rPr lang="en-US" sz="1200" dirty="0"/>
              <a:t>],[</a:t>
            </a:r>
            <a:r>
              <a:rPr lang="hu-HU" sz="1200" dirty="0"/>
              <a:t>4</a:t>
            </a:r>
            <a:r>
              <a:rPr lang="en-US" sz="1200" dirty="0"/>
              <a:t>,MAX_INT]</a:t>
            </a:r>
          </a:p>
        </p:txBody>
      </p:sp>
      <p:sp>
        <p:nvSpPr>
          <p:cNvPr id="16" name="Rounded Rectangle 26">
            <a:extLst>
              <a:ext uri="{FF2B5EF4-FFF2-40B4-BE49-F238E27FC236}">
                <a16:creationId xmlns:a16="http://schemas.microsoft.com/office/drawing/2014/main" id="{2BDADBE0-D198-0178-3494-EECC107AB241}"/>
              </a:ext>
            </a:extLst>
          </p:cNvPr>
          <p:cNvSpPr/>
          <p:nvPr/>
        </p:nvSpPr>
        <p:spPr bwMode="auto">
          <a:xfrm>
            <a:off x="4192313" y="3523246"/>
            <a:ext cx="676118" cy="683536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c: 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EBB25AA-4F06-3B1C-E8EA-8FE0C808B3D4}"/>
              </a:ext>
            </a:extLst>
          </p:cNvPr>
          <p:cNvCxnSpPr>
            <a:stCxn id="9" idx="2"/>
            <a:endCxn id="16" idx="0"/>
          </p:cNvCxnSpPr>
          <p:nvPr/>
        </p:nvCxnSpPr>
        <p:spPr bwMode="auto">
          <a:xfrm>
            <a:off x="4530372" y="2934767"/>
            <a:ext cx="0" cy="588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2FF73AF-E306-0125-C50F-F3F0C1D648D9}"/>
              </a:ext>
            </a:extLst>
          </p:cNvPr>
          <p:cNvSpPr txBox="1"/>
          <p:nvPr/>
        </p:nvSpPr>
        <p:spPr>
          <a:xfrm>
            <a:off x="4942713" y="3598255"/>
            <a:ext cx="779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$b=[</a:t>
            </a:r>
            <a:r>
              <a:rPr lang="hu-HU" sz="1200" dirty="0"/>
              <a:t>3</a:t>
            </a:r>
            <a:r>
              <a:rPr lang="en-US" sz="1200" dirty="0"/>
              <a:t>,</a:t>
            </a:r>
            <a:r>
              <a:rPr lang="hu-HU" sz="1200" dirty="0"/>
              <a:t>3</a:t>
            </a:r>
            <a:r>
              <a:rPr lang="en-US" sz="1200" dirty="0"/>
              <a:t>];</a:t>
            </a:r>
            <a:br>
              <a:rPr lang="en-US" sz="1200" dirty="0"/>
            </a:br>
            <a:r>
              <a:rPr lang="hu-HU" sz="1200" dirty="0"/>
              <a:t>x</a:t>
            </a:r>
            <a:r>
              <a:rPr lang="en-US" sz="1200" dirty="0"/>
              <a:t>=$b-</a:t>
            </a:r>
            <a:r>
              <a:rPr lang="hu-HU" sz="1200" dirty="0"/>
              <a:t>3</a:t>
            </a:r>
            <a:br>
              <a:rPr lang="en-US" sz="1200" dirty="0"/>
            </a:br>
            <a:r>
              <a:rPr lang="hu-HU" sz="1200" dirty="0"/>
              <a:t>x</a:t>
            </a:r>
            <a:r>
              <a:rPr lang="en-US" sz="1200" dirty="0"/>
              <a:t>=0</a:t>
            </a:r>
          </a:p>
        </p:txBody>
      </p:sp>
      <p:sp>
        <p:nvSpPr>
          <p:cNvPr id="19" name="Rounded Rectangle 39">
            <a:extLst>
              <a:ext uri="{FF2B5EF4-FFF2-40B4-BE49-F238E27FC236}">
                <a16:creationId xmlns:a16="http://schemas.microsoft.com/office/drawing/2014/main" id="{08A0F6BB-2042-74B1-704F-8E5DC7C28579}"/>
              </a:ext>
            </a:extLst>
          </p:cNvPr>
          <p:cNvSpPr/>
          <p:nvPr/>
        </p:nvSpPr>
        <p:spPr bwMode="auto">
          <a:xfrm>
            <a:off x="4192313" y="4608153"/>
            <a:ext cx="676118" cy="683536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c: 0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0043694-F6C4-C7C4-DB95-2914CF4327CF}"/>
              </a:ext>
            </a:extLst>
          </p:cNvPr>
          <p:cNvCxnSpPr>
            <a:stCxn id="16" idx="2"/>
            <a:endCxn id="19" idx="0"/>
          </p:cNvCxnSpPr>
          <p:nvPr/>
        </p:nvCxnSpPr>
        <p:spPr bwMode="auto">
          <a:xfrm>
            <a:off x="4530372" y="4206782"/>
            <a:ext cx="0" cy="4013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0BCB609-610F-5C1F-6D9C-7C10BB1B84E7}"/>
              </a:ext>
            </a:extLst>
          </p:cNvPr>
          <p:cNvSpPr txBox="1"/>
          <p:nvPr/>
        </p:nvSpPr>
        <p:spPr>
          <a:xfrm>
            <a:off x="4942713" y="4781469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$b=[</a:t>
            </a:r>
            <a:r>
              <a:rPr lang="hu-HU" sz="1200" dirty="0"/>
              <a:t>3.3</a:t>
            </a:r>
            <a:r>
              <a:rPr lang="en-US" sz="1200" dirty="0"/>
              <a:t>]</a:t>
            </a:r>
          </a:p>
          <a:p>
            <a:r>
              <a:rPr lang="en-US" sz="1200" dirty="0">
                <a:solidFill>
                  <a:srgbClr val="FF0000"/>
                </a:solidFill>
              </a:rPr>
              <a:t>a=</a:t>
            </a:r>
            <a:r>
              <a:rPr lang="hu-HU" sz="1200" dirty="0">
                <a:solidFill>
                  <a:srgbClr val="FF0000"/>
                </a:solidFill>
              </a:rPr>
              <a:t>10</a:t>
            </a:r>
            <a:r>
              <a:rPr lang="en-US" sz="1200" dirty="0">
                <a:solidFill>
                  <a:srgbClr val="FF0000"/>
                </a:solidFill>
              </a:rPr>
              <a:t>/$</a:t>
            </a:r>
            <a:r>
              <a:rPr lang="hu-HU" sz="1200" dirty="0">
                <a:solidFill>
                  <a:srgbClr val="FF0000"/>
                </a:solidFill>
              </a:rPr>
              <a:t>x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8CCAE4-0851-FE48-D6AE-2707A8DF44CF}"/>
              </a:ext>
            </a:extLst>
          </p:cNvPr>
          <p:cNvSpPr txBox="1"/>
          <p:nvPr/>
        </p:nvSpPr>
        <p:spPr>
          <a:xfrm>
            <a:off x="4192313" y="2118199"/>
            <a:ext cx="599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case 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41DAF4-5F1B-5529-6CFC-7CAA46212726}"/>
              </a:ext>
            </a:extLst>
          </p:cNvPr>
          <p:cNvSpPr/>
          <p:nvPr/>
        </p:nvSpPr>
        <p:spPr>
          <a:xfrm>
            <a:off x="4641636" y="3075117"/>
            <a:ext cx="1258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1400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= b-</a:t>
            </a:r>
            <a:r>
              <a:rPr lang="hu-HU" sz="1400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;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CC0441-A6E1-4BAF-32EA-1F574019641E}"/>
              </a:ext>
            </a:extLst>
          </p:cNvPr>
          <p:cNvSpPr txBox="1"/>
          <p:nvPr/>
        </p:nvSpPr>
        <p:spPr>
          <a:xfrm>
            <a:off x="4492235" y="5335467"/>
            <a:ext cx="1996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Division by zero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71D216-A498-514B-3ED7-1134BB3D105B}"/>
              </a:ext>
            </a:extLst>
          </p:cNvPr>
          <p:cNvSpPr txBox="1"/>
          <p:nvPr/>
        </p:nvSpPr>
        <p:spPr>
          <a:xfrm>
            <a:off x="4193790" y="1769603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switch(b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BC6621-951B-7722-6FFF-560EDEB1A4C1}"/>
              </a:ext>
            </a:extLst>
          </p:cNvPr>
          <p:cNvSpPr/>
          <p:nvPr/>
        </p:nvSpPr>
        <p:spPr>
          <a:xfrm>
            <a:off x="4578831" y="4282270"/>
            <a:ext cx="12586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a = </a:t>
            </a:r>
            <a:r>
              <a:rPr lang="hu-HU" sz="1400" dirty="0">
                <a:latin typeface="Courier New" pitchFamily="49" charset="0"/>
                <a:cs typeface="Courier New" pitchFamily="49" charset="0"/>
              </a:rPr>
              <a:t>10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hu-HU" sz="1400" dirty="0">
                <a:latin typeface="Courier New" pitchFamily="49" charset="0"/>
                <a:cs typeface="Courier New" pitchFamily="49" charset="0"/>
              </a:rPr>
              <a:t>x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;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66650F5-93DC-507B-866C-6A38AFA18957}"/>
              </a:ext>
            </a:extLst>
          </p:cNvPr>
          <p:cNvSpPr/>
          <p:nvPr/>
        </p:nvSpPr>
        <p:spPr bwMode="auto">
          <a:xfrm>
            <a:off x="2458894" y="3276540"/>
            <a:ext cx="676118" cy="493411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b: $b</a:t>
            </a:r>
            <a:br>
              <a:rPr lang="en-US" sz="12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</a:br>
            <a:endParaRPr lang="en-US" sz="12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A239438-43FD-2283-0981-92B469A8FE20}"/>
              </a:ext>
            </a:extLst>
          </p:cNvPr>
          <p:cNvCxnSpPr>
            <a:endCxn id="28" idx="0"/>
          </p:cNvCxnSpPr>
          <p:nvPr/>
        </p:nvCxnSpPr>
        <p:spPr bwMode="auto">
          <a:xfrm>
            <a:off x="2796953" y="2915792"/>
            <a:ext cx="0" cy="36074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Lightning Bolt 29">
            <a:extLst>
              <a:ext uri="{FF2B5EF4-FFF2-40B4-BE49-F238E27FC236}">
                <a16:creationId xmlns:a16="http://schemas.microsoft.com/office/drawing/2014/main" id="{D4ABB492-910D-8D4E-B4E7-65EA239E74CE}"/>
              </a:ext>
            </a:extLst>
          </p:cNvPr>
          <p:cNvSpPr/>
          <p:nvPr/>
        </p:nvSpPr>
        <p:spPr bwMode="auto">
          <a:xfrm>
            <a:off x="2423981" y="3554215"/>
            <a:ext cx="372972" cy="477456"/>
          </a:xfrm>
          <a:prstGeom prst="lightningBol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75FA67-F050-1CDE-D6F9-61B30C5D9866}"/>
              </a:ext>
            </a:extLst>
          </p:cNvPr>
          <p:cNvSpPr/>
          <p:nvPr/>
        </p:nvSpPr>
        <p:spPr>
          <a:xfrm>
            <a:off x="2899946" y="2942277"/>
            <a:ext cx="1258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a = b/0; </a:t>
            </a:r>
          </a:p>
        </p:txBody>
      </p:sp>
      <p:sp>
        <p:nvSpPr>
          <p:cNvPr id="34" name="Lightning Bolt 33">
            <a:extLst>
              <a:ext uri="{FF2B5EF4-FFF2-40B4-BE49-F238E27FC236}">
                <a16:creationId xmlns:a16="http://schemas.microsoft.com/office/drawing/2014/main" id="{B6AC47F9-011A-02AB-2E6A-22A345D06A30}"/>
              </a:ext>
            </a:extLst>
          </p:cNvPr>
          <p:cNvSpPr/>
          <p:nvPr/>
        </p:nvSpPr>
        <p:spPr bwMode="auto">
          <a:xfrm>
            <a:off x="4160081" y="5073503"/>
            <a:ext cx="372972" cy="477456"/>
          </a:xfrm>
          <a:prstGeom prst="lightningBolt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45720" rIns="72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93E32FE-EE60-B06B-BCC9-F9EAB4BC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4C11DBE-2C86-7AE9-4A5A-F931369B0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88044993-12D1-AE02-F79A-3DE0C328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343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B4B6-7877-78B6-D637-81FE79F9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580149-87CC-7C4E-D208-A5718D5F7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5C77A3-9FEF-5DD9-BC02-5B7708E73EBF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Bug-finding methods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0836B84-EB53-216C-B66A-83DCF61DB69E}"/>
              </a:ext>
            </a:extLst>
          </p:cNvPr>
          <p:cNvSpPr txBox="1">
            <a:spLocks/>
          </p:cNvSpPr>
          <p:nvPr/>
        </p:nvSpPr>
        <p:spPr>
          <a:xfrm>
            <a:off x="405354" y="1217470"/>
            <a:ext cx="7843100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Regular expression matching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AST-based 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Symbolic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Concolic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Data flow analysis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The more methods and the more tools we use the more error we catch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pic>
        <p:nvPicPr>
          <p:cNvPr id="5" name="Picture 2" descr="SonarQube(Part 2) — Features of SonarQube, Installation and some practice  on SonarQube | by Kasun Dissanayake | The Startup | Medium">
            <a:extLst>
              <a:ext uri="{FF2B5EF4-FFF2-40B4-BE49-F238E27FC236}">
                <a16:creationId xmlns:a16="http://schemas.microsoft.com/office/drawing/2014/main" id="{E4865A10-6F1F-1DC7-D35C-6152722CA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04" y="2181018"/>
            <a:ext cx="31718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hat is LLVM?">
            <a:extLst>
              <a:ext uri="{FF2B5EF4-FFF2-40B4-BE49-F238E27FC236}">
                <a16:creationId xmlns:a16="http://schemas.microsoft.com/office/drawing/2014/main" id="{7E8220B1-A717-E9B8-D579-6864C85CF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728" y="991226"/>
            <a:ext cx="1853879" cy="131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potBugs">
            <a:extLst>
              <a:ext uri="{FF2B5EF4-FFF2-40B4-BE49-F238E27FC236}">
                <a16:creationId xmlns:a16="http://schemas.microsoft.com/office/drawing/2014/main" id="{9CFBC85D-B936-C0E7-1A22-925BC7082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989" y="3549018"/>
            <a:ext cx="1853880" cy="7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nfer# Brings Facebook's Infer Static Analyzer to C# and .NET - InfoQ">
            <a:extLst>
              <a:ext uri="{FF2B5EF4-FFF2-40B4-BE49-F238E27FC236}">
                <a16:creationId xmlns:a16="http://schemas.microsoft.com/office/drawing/2014/main" id="{D21C81AA-D8A7-793A-F8E6-E81AF7396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2665" y="3144567"/>
            <a:ext cx="1649467" cy="8659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51F74E-F351-9608-C36D-A48A2D74A79F}"/>
              </a:ext>
            </a:extLst>
          </p:cNvPr>
          <p:cNvSpPr txBox="1"/>
          <p:nvPr/>
        </p:nvSpPr>
        <p:spPr>
          <a:xfrm>
            <a:off x="8038856" y="3918235"/>
            <a:ext cx="166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Facebook Infer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699C40-080C-971C-2C1B-577270AD0C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143" y="1228568"/>
            <a:ext cx="1079637" cy="11636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E86B5BB-A308-7C9D-A902-B1672DBEE649}"/>
              </a:ext>
            </a:extLst>
          </p:cNvPr>
          <p:cNvSpPr txBox="1"/>
          <p:nvPr/>
        </p:nvSpPr>
        <p:spPr>
          <a:xfrm>
            <a:off x="10514280" y="920124"/>
            <a:ext cx="123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Clang-Tidy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3C0761-C440-0D8F-F16A-93EF1E2CBD00}"/>
              </a:ext>
            </a:extLst>
          </p:cNvPr>
          <p:cNvSpPr txBox="1"/>
          <p:nvPr/>
        </p:nvSpPr>
        <p:spPr>
          <a:xfrm>
            <a:off x="10514280" y="1257596"/>
            <a:ext cx="107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Clang SA</a:t>
            </a:r>
            <a:endParaRPr lang="en-US" dirty="0"/>
          </a:p>
        </p:txBody>
      </p:sp>
      <p:pic>
        <p:nvPicPr>
          <p:cNvPr id="21" name="Picture 20" descr="Download GNU Compiler Collection (GCC, GNU C Compiler) Logo in SVG ...">
            <a:extLst>
              <a:ext uri="{FF2B5EF4-FFF2-40B4-BE49-F238E27FC236}">
                <a16:creationId xmlns:a16="http://schemas.microsoft.com/office/drawing/2014/main" id="{7DBADE46-E692-CCCE-265E-962EFB9BC1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23" y="1557338"/>
            <a:ext cx="3108960" cy="207264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5F1772-FD98-87D8-60A8-92C8F0E5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D818DF-392D-EB02-92C4-31D990FB1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5C2A1-33EA-0499-31E0-9547B512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18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B5C80-F6F6-D5D4-3B22-AA7204D37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159FFF-376D-7EE8-768B-5F02F55F0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F1DC0B-9E31-9835-67BA-0AA2A3096E8B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Bug-finding methods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2BA1438-3B40-9837-0242-AFE80300BDEB}"/>
              </a:ext>
            </a:extLst>
          </p:cNvPr>
          <p:cNvSpPr txBox="1">
            <a:spLocks/>
          </p:cNvSpPr>
          <p:nvPr/>
        </p:nvSpPr>
        <p:spPr>
          <a:xfrm>
            <a:off x="405354" y="1217470"/>
            <a:ext cx="7843100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Regular expression matching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AST-based 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Symbolic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Concolic execution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Data flow analysis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The more methods and the more tools we use the more error we catch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... but the more burden is on the developer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pic>
        <p:nvPicPr>
          <p:cNvPr id="5" name="Picture 2" descr="SonarQube(Part 2) — Features of SonarQube, Installation and some practice  on SonarQube | by Kasun Dissanayake | The Startup | Medium">
            <a:extLst>
              <a:ext uri="{FF2B5EF4-FFF2-40B4-BE49-F238E27FC236}">
                <a16:creationId xmlns:a16="http://schemas.microsoft.com/office/drawing/2014/main" id="{8A0A3AF6-1A6B-744B-9564-FA74E7BD2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04" y="2181018"/>
            <a:ext cx="31718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hat is LLVM?">
            <a:extLst>
              <a:ext uri="{FF2B5EF4-FFF2-40B4-BE49-F238E27FC236}">
                <a16:creationId xmlns:a16="http://schemas.microsoft.com/office/drawing/2014/main" id="{CD700E60-D048-D122-3B7A-9C973B610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728" y="991226"/>
            <a:ext cx="1853879" cy="131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potBugs">
            <a:extLst>
              <a:ext uri="{FF2B5EF4-FFF2-40B4-BE49-F238E27FC236}">
                <a16:creationId xmlns:a16="http://schemas.microsoft.com/office/drawing/2014/main" id="{ED5EAC3A-81D2-1E3B-EB74-0E1CB0BC5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989" y="3549018"/>
            <a:ext cx="1853880" cy="7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nfer# Brings Facebook's Infer Static Analyzer to C# and .NET - InfoQ">
            <a:extLst>
              <a:ext uri="{FF2B5EF4-FFF2-40B4-BE49-F238E27FC236}">
                <a16:creationId xmlns:a16="http://schemas.microsoft.com/office/drawing/2014/main" id="{FC001FED-A7D5-E2C0-B39E-A166422EB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2665" y="3144567"/>
            <a:ext cx="1649467" cy="8659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4E08981-C958-209D-1DD1-5160D4F692E4}"/>
              </a:ext>
            </a:extLst>
          </p:cNvPr>
          <p:cNvSpPr txBox="1"/>
          <p:nvPr/>
        </p:nvSpPr>
        <p:spPr>
          <a:xfrm>
            <a:off x="8038856" y="3918235"/>
            <a:ext cx="166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Facebook Infer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0AF7AC5-BF4A-D328-9E41-EFB06BE6F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143" y="1228568"/>
            <a:ext cx="1079637" cy="11636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9365406-C29B-48A9-A596-366FC256E298}"/>
              </a:ext>
            </a:extLst>
          </p:cNvPr>
          <p:cNvSpPr txBox="1"/>
          <p:nvPr/>
        </p:nvSpPr>
        <p:spPr>
          <a:xfrm>
            <a:off x="10514280" y="920124"/>
            <a:ext cx="123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Clang-Tidy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C4618C-C05E-084B-72D0-F64CFC165E97}"/>
              </a:ext>
            </a:extLst>
          </p:cNvPr>
          <p:cNvSpPr txBox="1"/>
          <p:nvPr/>
        </p:nvSpPr>
        <p:spPr>
          <a:xfrm>
            <a:off x="10514280" y="1257596"/>
            <a:ext cx="107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Clang SA</a:t>
            </a:r>
            <a:endParaRPr lang="en-US" dirty="0"/>
          </a:p>
        </p:txBody>
      </p:sp>
      <p:pic>
        <p:nvPicPr>
          <p:cNvPr id="21" name="Picture 20" descr="Download GNU Compiler Collection (GCC, GNU C Compiler) Logo in SVG ...">
            <a:extLst>
              <a:ext uri="{FF2B5EF4-FFF2-40B4-BE49-F238E27FC236}">
                <a16:creationId xmlns:a16="http://schemas.microsoft.com/office/drawing/2014/main" id="{6BB3F490-ED49-F16F-6F55-5B6924A0E9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23" y="1557338"/>
            <a:ext cx="3108960" cy="207264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3DB81C-6398-DAF0-652B-BA4D8887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71E6D79-AB71-256A-B28E-110D2457D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EB819-B2F9-98C9-EBBD-722FCEEC3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336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2922E-1BA8-2989-5241-99016C10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879E56-40B1-0804-6082-51F596D22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399D8DB-0031-EDF9-BB01-DF62107C1B96}"/>
              </a:ext>
            </a:extLst>
          </p:cNvPr>
          <p:cNvSpPr txBox="1">
            <a:spLocks/>
          </p:cNvSpPr>
          <p:nvPr/>
        </p:nvSpPr>
        <p:spPr>
          <a:xfrm>
            <a:off x="202677" y="537059"/>
            <a:ext cx="11786646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What the developers want from static analysis tools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D0ECB72-9E9B-6E5D-B87F-78786D8A9438}"/>
              </a:ext>
            </a:extLst>
          </p:cNvPr>
          <p:cNvSpPr txBox="1">
            <a:spLocks/>
          </p:cNvSpPr>
          <p:nvPr/>
        </p:nvSpPr>
        <p:spPr>
          <a:xfrm>
            <a:off x="405354" y="1618147"/>
            <a:ext cx="6666094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The top 3 issue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Easy configurability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Clear reports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Less false positives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41198C-2625-A648-2B47-776B45F44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C5ADA2-0709-F12F-FB43-746AF5DB7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3F13F3-B5B6-8EA7-8960-21FE3340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706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CC80-F475-4B3A-4E5A-33514E176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0069D1-C674-4ECC-D175-49EEEF47E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14FD365-AF3C-7133-419D-4B554754D686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</a:t>
            </a:r>
            <a:endParaRPr lang="en-US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408D8ED-DABF-F4C6-240E-DDE50081BDBC}"/>
              </a:ext>
            </a:extLst>
          </p:cNvPr>
          <p:cNvSpPr txBox="1">
            <a:spLocks/>
          </p:cNvSpPr>
          <p:nvPr/>
        </p:nvSpPr>
        <p:spPr>
          <a:xfrm>
            <a:off x="442070" y="1557338"/>
            <a:ext cx="6666094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Open-source static analysis framework in Python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Executes multiply analyzers in a universal parametrisation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Collects and stores the reports in a database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Unify the findings*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Filter, compare, present and manage findings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Annotate the findings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Easy to integrate into CI/CD pipelines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  <a:hlinkClick r:id="rId3"/>
              </a:rPr>
              <a:t>https://github.com/ericsson/codechecker</a:t>
            </a: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*</a:t>
            </a:r>
            <a:r>
              <a:rPr lang="hu-HU" sz="1400" dirty="0">
                <a:solidFill>
                  <a:schemeClr val="tx1"/>
                </a:solidFill>
              </a:rPr>
              <a:t>almost done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1E5C6-2463-3E3A-7EA0-BC4D1FC7E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884" y="693317"/>
            <a:ext cx="2548278" cy="254827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BA4055-C8E6-239C-59F6-4AC52034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9885B77-6A63-95A8-00AC-FEEF3F8A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98AB8D-7A5D-460B-0808-1D73ED84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069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669E514-199C-A68D-FC9E-4CAB07DED6E3}"/>
              </a:ext>
            </a:extLst>
          </p:cNvPr>
          <p:cNvGrpSpPr/>
          <p:nvPr/>
        </p:nvGrpSpPr>
        <p:grpSpPr>
          <a:xfrm>
            <a:off x="1670267" y="1110232"/>
            <a:ext cx="8527833" cy="5455668"/>
            <a:chOff x="1670267" y="1110232"/>
            <a:chExt cx="8678583" cy="5448058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4098586" y="2516844"/>
              <a:ext cx="1530036" cy="597944"/>
            </a:xfrm>
            <a:prstGeom prst="roundRect">
              <a:avLst/>
            </a:prstGeom>
            <a:solidFill>
              <a:srgbClr val="EBF2D9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kern="1200" spc="0" dirty="0">
                  <a:solidFill>
                    <a:srgbClr val="58585A"/>
                  </a:solidFill>
                  <a:latin typeface="Arial" charset="0"/>
                </a:rPr>
                <a:t>Clang</a:t>
              </a:r>
              <a:r>
                <a:rPr lang="en-US" sz="1800" kern="1200" spc="0" dirty="0">
                  <a:solidFill>
                    <a:srgbClr val="58585A"/>
                  </a:solidFill>
                  <a:latin typeface="Arial"/>
                </a:rPr>
                <a:t> Tidy</a:t>
              </a:r>
              <a:br>
                <a:rPr lang="en-US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hu-HU" sz="1100" kern="1200" spc="0" dirty="0">
                  <a:solidFill>
                    <a:srgbClr val="58585A"/>
                  </a:solidFill>
                  <a:latin typeface="arial" panose="020B0604020202020204" pitchFamily="34" charset="0"/>
                </a:rPr>
                <a:t>clang.llvm.org</a:t>
              </a:r>
              <a:endParaRPr lang="en-US" sz="1800" kern="1200" spc="0" dirty="0">
                <a:solidFill>
                  <a:srgbClr val="58585A"/>
                </a:solidFill>
                <a:latin typeface="Arial"/>
              </a:endParaRPr>
            </a:p>
            <a:p>
              <a:pPr marL="0" indent="0">
                <a:spcBef>
                  <a:spcPct val="50000"/>
                </a:spcBef>
                <a:buNone/>
              </a:pPr>
              <a:endParaRPr lang="en-US" sz="1800" kern="1200" spc="0" dirty="0">
                <a:solidFill>
                  <a:srgbClr val="58585A"/>
                </a:solidFill>
                <a:latin typeface="Arial"/>
              </a:endParaRPr>
            </a:p>
          </p:txBody>
        </p:sp>
        <p:pic>
          <p:nvPicPr>
            <p:cNvPr id="10" name="Picture 2" descr="C:\Users\ednikru\Downloads\user-154199_12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747489">
              <a:off x="7103901" y="1110232"/>
              <a:ext cx="819839" cy="920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Curved Connector 10"/>
            <p:cNvCxnSpPr>
              <a:stCxn id="31" idx="0"/>
              <a:endCxn id="10" idx="1"/>
            </p:cNvCxnSpPr>
            <p:nvPr/>
          </p:nvCxnSpPr>
          <p:spPr bwMode="auto">
            <a:xfrm rot="16200000" flipV="1">
              <a:off x="8108615" y="1379306"/>
              <a:ext cx="708426" cy="1078274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Elbow Connector 14"/>
            <p:cNvCxnSpPr>
              <a:stCxn id="25" idx="3"/>
              <a:endCxn id="31" idx="1"/>
            </p:cNvCxnSpPr>
            <p:nvPr/>
          </p:nvCxnSpPr>
          <p:spPr bwMode="auto">
            <a:xfrm flipV="1">
              <a:off x="7446704" y="2618302"/>
              <a:ext cx="942992" cy="545188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Rounded Rectangle 16"/>
            <p:cNvSpPr/>
            <p:nvPr/>
          </p:nvSpPr>
          <p:spPr bwMode="auto">
            <a:xfrm>
              <a:off x="4101037" y="3332066"/>
              <a:ext cx="1530036" cy="563238"/>
            </a:xfrm>
            <a:prstGeom prst="roundRect">
              <a:avLst/>
            </a:prstGeom>
            <a:solidFill>
              <a:srgbClr val="EBF2D9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kern="1200" spc="0" dirty="0">
                  <a:solidFill>
                    <a:srgbClr val="58585A"/>
                  </a:solidFill>
                  <a:latin typeface="Arial" charset="0"/>
                </a:rPr>
                <a:t>Clang SA</a:t>
              </a:r>
              <a:br>
                <a:rPr lang="en-US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000" kern="1200" spc="0" dirty="0">
                  <a:solidFill>
                    <a:srgbClr val="58585A"/>
                  </a:solidFill>
                  <a:latin typeface="Arial" charset="0"/>
                </a:rPr>
                <a:t>clang-analyzer.llvm.org</a:t>
              </a:r>
              <a:br>
                <a:rPr lang="en-US" sz="1000" kern="1200" spc="0" dirty="0">
                  <a:solidFill>
                    <a:srgbClr val="58585A"/>
                  </a:solidFill>
                  <a:latin typeface="Arial" charset="0"/>
                </a:rPr>
              </a:br>
              <a:endParaRPr lang="en-US" kern="1200" spc="0" dirty="0">
                <a:solidFill>
                  <a:srgbClr val="58585A"/>
                </a:solidFill>
                <a:latin typeface="Arial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6363306" y="2651970"/>
              <a:ext cx="1083398" cy="1023041"/>
            </a:xfrm>
            <a:prstGeom prst="round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sz="1200" kern="1200" spc="0" dirty="0">
                  <a:solidFill>
                    <a:srgbClr val="FFFFFF"/>
                  </a:solidFill>
                  <a:latin typeface="Arial" charset="0"/>
                </a:rPr>
                <a:t>CodeChecker</a:t>
              </a:r>
              <a:br>
                <a:rPr lang="en-US" sz="1200" kern="1200" spc="0" dirty="0">
                  <a:solidFill>
                    <a:srgbClr val="FFFFFF"/>
                  </a:solidFill>
                  <a:latin typeface="Arial" charset="0"/>
                </a:rPr>
              </a:br>
              <a:r>
                <a:rPr lang="en-US" sz="1200" kern="1200" spc="0" dirty="0">
                  <a:solidFill>
                    <a:srgbClr val="FFFFFF"/>
                  </a:solidFill>
                  <a:latin typeface="Arial" charset="0"/>
                </a:rPr>
                <a:t>Report </a:t>
              </a:r>
              <a:r>
                <a:rPr lang="en-US" sz="1200" kern="1200" spc="0" dirty="0" err="1">
                  <a:solidFill>
                    <a:srgbClr val="FFFFFF"/>
                  </a:solidFill>
                  <a:latin typeface="Arial" charset="0"/>
                </a:rPr>
                <a:t>Mgmt</a:t>
              </a:r>
              <a:br>
                <a:rPr lang="en-US" sz="1200" kern="1200" spc="0" dirty="0">
                  <a:solidFill>
                    <a:srgbClr val="FFFFFF"/>
                  </a:solidFill>
                  <a:latin typeface="Arial" charset="0"/>
                </a:rPr>
              </a:br>
              <a:r>
                <a:rPr lang="en-US" sz="1200" kern="1200" spc="0" dirty="0">
                  <a:solidFill>
                    <a:srgbClr val="FFFFFF"/>
                  </a:solidFill>
                  <a:latin typeface="Arial" charset="0"/>
                </a:rPr>
                <a:t>Web Server</a:t>
              </a:r>
            </a:p>
          </p:txBody>
        </p:sp>
        <p:sp>
          <p:nvSpPr>
            <p:cNvPr id="27" name="Flowchart: Magnetic Disk 26"/>
            <p:cNvSpPr/>
            <p:nvPr/>
          </p:nvSpPr>
          <p:spPr bwMode="auto">
            <a:xfrm>
              <a:off x="6875417" y="3500405"/>
              <a:ext cx="510764" cy="543208"/>
            </a:xfrm>
            <a:prstGeom prst="flowChartMagneticDisk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endParaRPr lang="en-US" kern="1200" spc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8404233" y="3028071"/>
              <a:ext cx="1944617" cy="990690"/>
            </a:xfrm>
            <a:prstGeom prst="round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kern="1200" spc="0" dirty="0">
                  <a:solidFill>
                    <a:srgbClr val="FFFFFF"/>
                  </a:solidFill>
                  <a:latin typeface="Arial" charset="0"/>
                </a:rPr>
                <a:t>GIT (CI) Commit Loop</a:t>
              </a:r>
              <a:r>
                <a:rPr lang="hu-HU" kern="1200" spc="0" dirty="0">
                  <a:solidFill>
                    <a:srgbClr val="FFFFFF"/>
                  </a:solidFill>
                  <a:latin typeface="Arial" charset="0"/>
                </a:rPr>
                <a:t> </a:t>
              </a:r>
              <a:r>
                <a:rPr lang="en-US" kern="1200" spc="0" dirty="0">
                  <a:solidFill>
                    <a:srgbClr val="FFFFFF"/>
                  </a:solidFill>
                  <a:latin typeface="Arial" charset="0"/>
                </a:rPr>
                <a:t>utilities</a:t>
              </a:r>
              <a:endParaRPr lang="en-US" kern="1200" spc="0" dirty="0">
                <a:solidFill>
                  <a:srgbClr val="FFFFFF"/>
                </a:solidFill>
                <a:latin typeface="Arial"/>
              </a:endParaRPr>
            </a:p>
            <a:p>
              <a:pPr marL="0" indent="0">
                <a:spcBef>
                  <a:spcPct val="50000"/>
                </a:spcBef>
                <a:buNone/>
              </a:pPr>
              <a:endParaRPr lang="en-US" kern="1200" spc="0" dirty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9" name="Curved Connector 28"/>
            <p:cNvCxnSpPr>
              <a:cxnSpLocks/>
              <a:stCxn id="28" idx="3"/>
              <a:endCxn id="10" idx="1"/>
            </p:cNvCxnSpPr>
            <p:nvPr/>
          </p:nvCxnSpPr>
          <p:spPr bwMode="auto">
            <a:xfrm flipH="1" flipV="1">
              <a:off x="7923691" y="1564230"/>
              <a:ext cx="2425158" cy="1959186"/>
            </a:xfrm>
            <a:prstGeom prst="curvedConnector3">
              <a:avLst>
                <a:gd name="adj1" fmla="val -9426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0" name="Rounded Rectangle 29"/>
            <p:cNvSpPr/>
            <p:nvPr/>
          </p:nvSpPr>
          <p:spPr bwMode="auto">
            <a:xfrm>
              <a:off x="8333193" y="2198177"/>
              <a:ext cx="1224538" cy="691292"/>
            </a:xfrm>
            <a:prstGeom prst="round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endParaRPr lang="en-US" kern="1200" spc="0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8389696" y="2272656"/>
              <a:ext cx="1224538" cy="691292"/>
            </a:xfrm>
            <a:prstGeom prst="round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kern="1200" spc="0" dirty="0">
                  <a:solidFill>
                    <a:srgbClr val="FFFFFF"/>
                  </a:solidFill>
                  <a:latin typeface="Arial" charset="0"/>
                </a:rPr>
                <a:t>Browser</a:t>
              </a:r>
            </a:p>
          </p:txBody>
        </p:sp>
        <p:cxnSp>
          <p:nvCxnSpPr>
            <p:cNvPr id="32" name="Elbow Connector 31"/>
            <p:cNvCxnSpPr>
              <a:cxnSpLocks/>
              <a:stCxn id="25" idx="3"/>
              <a:endCxn id="28" idx="1"/>
            </p:cNvCxnSpPr>
            <p:nvPr/>
          </p:nvCxnSpPr>
          <p:spPr bwMode="auto">
            <a:xfrm>
              <a:off x="7446704" y="3163490"/>
              <a:ext cx="957528" cy="359926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5" name="Curved Connector 34"/>
            <p:cNvCxnSpPr>
              <a:endCxn id="25" idx="0"/>
            </p:cNvCxnSpPr>
            <p:nvPr/>
          </p:nvCxnSpPr>
          <p:spPr bwMode="auto">
            <a:xfrm rot="5400000">
              <a:off x="6901901" y="2040067"/>
              <a:ext cx="615007" cy="60879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3" name="Straight Arrow Connector 42"/>
            <p:cNvCxnSpPr>
              <a:stCxn id="7" idx="3"/>
              <a:endCxn id="25" idx="1"/>
            </p:cNvCxnSpPr>
            <p:nvPr/>
          </p:nvCxnSpPr>
          <p:spPr bwMode="auto">
            <a:xfrm>
              <a:off x="5628622" y="2815816"/>
              <a:ext cx="734684" cy="34767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17" idx="3"/>
              <a:endCxn id="25" idx="1"/>
            </p:cNvCxnSpPr>
            <p:nvPr/>
          </p:nvCxnSpPr>
          <p:spPr bwMode="auto">
            <a:xfrm flipV="1">
              <a:off x="5631074" y="3163491"/>
              <a:ext cx="732233" cy="4501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Rounded Rectangle 27"/>
            <p:cNvSpPr/>
            <p:nvPr/>
          </p:nvSpPr>
          <p:spPr bwMode="auto">
            <a:xfrm>
              <a:off x="8419537" y="4112851"/>
              <a:ext cx="1810761" cy="1246734"/>
            </a:xfrm>
            <a:prstGeom prst="roundRect">
              <a:avLst/>
            </a:prstGeom>
            <a:solidFill>
              <a:schemeClr val="tx2">
                <a:lumMod val="90000"/>
                <a:lumOff val="10000"/>
                <a:alpha val="50000"/>
              </a:schemeClr>
            </a:solidFill>
            <a:ln w="127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kern="1200" spc="0" dirty="0">
                  <a:solidFill>
                    <a:srgbClr val="FFFFFF"/>
                  </a:solidFill>
                  <a:latin typeface="Arial" charset="0"/>
                </a:rPr>
                <a:t>Eclipse </a:t>
              </a:r>
              <a:r>
                <a:rPr lang="hu-HU" dirty="0">
                  <a:solidFill>
                    <a:srgbClr val="FFFFFF"/>
                  </a:solidFill>
                  <a:latin typeface="Arial" charset="0"/>
                </a:rPr>
                <a:t>c</a:t>
              </a:r>
              <a:r>
                <a:rPr lang="en-US" kern="1200" spc="0" dirty="0" err="1">
                  <a:solidFill>
                    <a:srgbClr val="FFFFFF"/>
                  </a:solidFill>
                  <a:latin typeface="Arial" charset="0"/>
                </a:rPr>
                <a:t>lient</a:t>
              </a:r>
              <a:br>
                <a:rPr lang="hu-HU" kern="1200" spc="0" dirty="0">
                  <a:solidFill>
                    <a:srgbClr val="FFFFFF"/>
                  </a:solidFill>
                  <a:latin typeface="Arial" charset="0"/>
                </a:rPr>
              </a:br>
              <a:r>
                <a:rPr lang="hu-HU" kern="1200" spc="0" dirty="0">
                  <a:solidFill>
                    <a:srgbClr val="FFFFFF"/>
                  </a:solidFill>
                  <a:latin typeface="Arial" charset="0"/>
                </a:rPr>
                <a:t>VSCode client</a:t>
              </a:r>
              <a:br>
                <a:rPr lang="hu-HU" kern="1200" spc="0" dirty="0">
                  <a:solidFill>
                    <a:srgbClr val="FFFFFF"/>
                  </a:solidFill>
                  <a:latin typeface="Arial" charset="0"/>
                </a:rPr>
              </a:br>
              <a:r>
                <a:rPr lang="hu-HU" kern="1200" spc="0" dirty="0">
                  <a:solidFill>
                    <a:srgbClr val="FFFFFF"/>
                  </a:solidFill>
                  <a:latin typeface="Arial" charset="0"/>
                </a:rPr>
                <a:t>NeoVIM client</a:t>
              </a:r>
              <a:endParaRPr lang="en-US" kern="1200" spc="0" dirty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0" name="Elbow Connector 31"/>
            <p:cNvCxnSpPr>
              <a:cxnSpLocks/>
              <a:stCxn id="25" idx="3"/>
            </p:cNvCxnSpPr>
            <p:nvPr/>
          </p:nvCxnSpPr>
          <p:spPr bwMode="auto">
            <a:xfrm>
              <a:off x="7446705" y="3163490"/>
              <a:ext cx="942991" cy="112699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Curved Connector 28"/>
            <p:cNvCxnSpPr>
              <a:cxnSpLocks/>
              <a:endCxn id="10" idx="1"/>
            </p:cNvCxnSpPr>
            <p:nvPr/>
          </p:nvCxnSpPr>
          <p:spPr bwMode="auto">
            <a:xfrm flipH="1" flipV="1">
              <a:off x="7923692" y="1564230"/>
              <a:ext cx="2276765" cy="2726254"/>
            </a:xfrm>
            <a:prstGeom prst="curvedConnector3">
              <a:avLst>
                <a:gd name="adj1" fmla="val -51859"/>
              </a:avLst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Rounded Rectangle 24"/>
            <p:cNvSpPr/>
            <p:nvPr/>
          </p:nvSpPr>
          <p:spPr bwMode="auto">
            <a:xfrm>
              <a:off x="1670267" y="2999459"/>
              <a:ext cx="1816136" cy="1113392"/>
            </a:xfrm>
            <a:prstGeom prst="round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CodeChecker</a:t>
              </a:r>
              <a:b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r>
                <a:rPr lang="hu-HU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  <a: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md line</a:t>
              </a:r>
              <a:b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analyzer</a:t>
              </a:r>
              <a:b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</a:br>
              <a:r>
                <a:rPr lang="en-US" sz="1400" kern="1200" spc="0" dirty="0">
                  <a:solidFill>
                    <a:srgbClr val="FFFFFF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toolset</a:t>
              </a:r>
            </a:p>
          </p:txBody>
        </p:sp>
        <p:cxnSp>
          <p:nvCxnSpPr>
            <p:cNvPr id="23" name="Straight Arrow Connector 22"/>
            <p:cNvCxnSpPr>
              <a:cxnSpLocks/>
              <a:stCxn id="22" idx="3"/>
              <a:endCxn id="7" idx="1"/>
            </p:cNvCxnSpPr>
            <p:nvPr/>
          </p:nvCxnSpPr>
          <p:spPr bwMode="auto">
            <a:xfrm flipV="1">
              <a:off x="3486404" y="2815817"/>
              <a:ext cx="612183" cy="74033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cxnSpLocks/>
              <a:stCxn id="22" idx="3"/>
              <a:endCxn id="17" idx="1"/>
            </p:cNvCxnSpPr>
            <p:nvPr/>
          </p:nvCxnSpPr>
          <p:spPr bwMode="auto">
            <a:xfrm>
              <a:off x="3486403" y="3556155"/>
              <a:ext cx="614634" cy="575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Curved Connector 34"/>
            <p:cNvCxnSpPr>
              <a:cxnSpLocks/>
              <a:stCxn id="10" idx="3"/>
              <a:endCxn id="22" idx="0"/>
            </p:cNvCxnSpPr>
            <p:nvPr/>
          </p:nvCxnSpPr>
          <p:spPr bwMode="auto">
            <a:xfrm rot="10800000" flipV="1">
              <a:off x="2578337" y="1576752"/>
              <a:ext cx="4525613" cy="1422707"/>
            </a:xfrm>
            <a:prstGeom prst="curved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8" name="Rounded Rectangle 16">
              <a:extLst>
                <a:ext uri="{FF2B5EF4-FFF2-40B4-BE49-F238E27FC236}">
                  <a16:creationId xmlns:a16="http://schemas.microsoft.com/office/drawing/2014/main" id="{731C9E3D-7D4D-41B6-B403-6410148E21FD}"/>
                </a:ext>
              </a:extLst>
            </p:cNvPr>
            <p:cNvSpPr/>
            <p:nvPr/>
          </p:nvSpPr>
          <p:spPr bwMode="auto">
            <a:xfrm>
              <a:off x="4427556" y="4072232"/>
              <a:ext cx="876999" cy="546507"/>
            </a:xfrm>
            <a:prstGeom prst="roundRect">
              <a:avLst/>
            </a:prstGeom>
            <a:solidFill>
              <a:srgbClr val="EBF2D9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sz="1200" kern="1200" spc="0" dirty="0">
                  <a:solidFill>
                    <a:srgbClr val="58585A"/>
                  </a:solidFill>
                  <a:latin typeface="Arial" charset="0"/>
                </a:rPr>
                <a:t>E/// Checkers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258934A-9727-492A-AFE8-C1E9EA842B78}"/>
                </a:ext>
              </a:extLst>
            </p:cNvPr>
            <p:cNvCxnSpPr>
              <a:cxnSpLocks/>
              <a:stCxn id="38" idx="0"/>
              <a:endCxn id="17" idx="2"/>
            </p:cNvCxnSpPr>
            <p:nvPr/>
          </p:nvCxnSpPr>
          <p:spPr bwMode="auto">
            <a:xfrm flipV="1">
              <a:off x="4866055" y="3895305"/>
              <a:ext cx="0" cy="1769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B3CD89E-782D-40B4-B03B-0B16B4B9CE6C}"/>
                </a:ext>
              </a:extLst>
            </p:cNvPr>
            <p:cNvCxnSpPr/>
            <p:nvPr/>
          </p:nvCxnSpPr>
          <p:spPr bwMode="auto">
            <a:xfrm>
              <a:off x="3863752" y="5000516"/>
              <a:ext cx="187220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46447D2-DDFB-4AB7-B440-A7EDA701C87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735960" y="4876960"/>
              <a:ext cx="0" cy="1299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7882DFD-8222-40FC-A655-9850321D73E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63752" y="4876960"/>
              <a:ext cx="0" cy="1299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0D36F7-4E9F-48CA-B985-127DB9BA9E4E}"/>
                </a:ext>
              </a:extLst>
            </p:cNvPr>
            <p:cNvSpPr txBox="1"/>
            <p:nvPr/>
          </p:nvSpPr>
          <p:spPr>
            <a:xfrm>
              <a:off x="4278791" y="4659486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kern="1200" spc="0" dirty="0">
                  <a:solidFill>
                    <a:srgbClr val="58585A"/>
                  </a:solidFill>
                  <a:latin typeface="Arial"/>
                </a:rPr>
                <a:t>Analyzer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734F2-31E8-4FEF-9365-FF4E345A81DF}"/>
                </a:ext>
              </a:extLst>
            </p:cNvPr>
            <p:cNvCxnSpPr/>
            <p:nvPr/>
          </p:nvCxnSpPr>
          <p:spPr bwMode="auto">
            <a:xfrm>
              <a:off x="6089315" y="4971551"/>
              <a:ext cx="187220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9692F02-F66D-4AB8-8C98-9482AC8DCBC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961523" y="4847995"/>
              <a:ext cx="0" cy="1299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707D2BA-7167-40C0-89E9-2F97AFE5963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89315" y="4847995"/>
              <a:ext cx="0" cy="1299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D5FC593-CBE6-49CD-B803-321DF6900C3B}"/>
                </a:ext>
              </a:extLst>
            </p:cNvPr>
            <p:cNvSpPr txBox="1"/>
            <p:nvPr/>
          </p:nvSpPr>
          <p:spPr>
            <a:xfrm>
              <a:off x="6157709" y="4626834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kern="1200" spc="0" dirty="0">
                  <a:solidFill>
                    <a:srgbClr val="58585A"/>
                  </a:solidFill>
                  <a:latin typeface="Arial"/>
                </a:rPr>
                <a:t>Report Storage</a:t>
              </a:r>
            </a:p>
          </p:txBody>
        </p:sp>
        <p:sp>
          <p:nvSpPr>
            <p:cNvPr id="58" name="Callout: Bent Line 57">
              <a:extLst>
                <a:ext uri="{FF2B5EF4-FFF2-40B4-BE49-F238E27FC236}">
                  <a16:creationId xmlns:a16="http://schemas.microsoft.com/office/drawing/2014/main" id="{06BE4AA7-A357-42E9-A83F-594D4E71643A}"/>
                </a:ext>
              </a:extLst>
            </p:cNvPr>
            <p:cNvSpPr/>
            <p:nvPr/>
          </p:nvSpPr>
          <p:spPr bwMode="auto">
            <a:xfrm>
              <a:off x="1972644" y="5113875"/>
              <a:ext cx="1490678" cy="494084"/>
            </a:xfrm>
            <a:prstGeom prst="borderCallout2">
              <a:avLst>
                <a:gd name="adj1" fmla="val -3127"/>
                <a:gd name="adj2" fmla="val 56522"/>
                <a:gd name="adj3" fmla="val -108168"/>
                <a:gd name="adj4" fmla="val 123343"/>
                <a:gd name="adj5" fmla="val -161245"/>
                <a:gd name="adj6" fmla="val 162595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Ericsson </a:t>
              </a:r>
              <a:b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only checkers</a:t>
              </a:r>
            </a:p>
          </p:txBody>
        </p:sp>
        <p:sp>
          <p:nvSpPr>
            <p:cNvPr id="59" name="Callout: Bent Line 58">
              <a:extLst>
                <a:ext uri="{FF2B5EF4-FFF2-40B4-BE49-F238E27FC236}">
                  <a16:creationId xmlns:a16="http://schemas.microsoft.com/office/drawing/2014/main" id="{06214CD6-8A36-4EB1-ABB1-6CBA5E689555}"/>
                </a:ext>
              </a:extLst>
            </p:cNvPr>
            <p:cNvSpPr/>
            <p:nvPr/>
          </p:nvSpPr>
          <p:spPr bwMode="auto">
            <a:xfrm>
              <a:off x="3703253" y="5634102"/>
              <a:ext cx="2193206" cy="924188"/>
            </a:xfrm>
            <a:prstGeom prst="borderCallout2">
              <a:avLst>
                <a:gd name="adj1" fmla="val -3127"/>
                <a:gd name="adj2" fmla="val 56522"/>
                <a:gd name="adj3" fmla="val -92913"/>
                <a:gd name="adj4" fmla="val 80649"/>
                <a:gd name="adj5" fmla="val -215351"/>
                <a:gd name="adj6" fmla="val 84407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b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New Analyzer Features</a:t>
              </a:r>
            </a:p>
            <a:p>
              <a:pPr marL="0" indent="0">
                <a:spcBef>
                  <a:spcPct val="50000"/>
                </a:spcBef>
                <a:buNone/>
              </a:pPr>
              <a:r>
                <a:rPr lang="en-US" sz="1100" kern="1200" spc="0" dirty="0">
                  <a:solidFill>
                    <a:srgbClr val="58585A"/>
                  </a:solidFill>
                  <a:latin typeface="Arial" charset="0"/>
                </a:rPr>
                <a:t>Cross Translation Unit Analysis</a:t>
              </a:r>
              <a:br>
                <a:rPr lang="en-US" sz="1100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100" kern="1200" spc="0" dirty="0">
                  <a:solidFill>
                    <a:srgbClr val="58585A"/>
                  </a:solidFill>
                  <a:latin typeface="Arial" charset="0"/>
                </a:rPr>
                <a:t>Statistical Checkers</a:t>
              </a:r>
            </a:p>
            <a:p>
              <a:pPr marL="0" indent="0">
                <a:spcBef>
                  <a:spcPct val="50000"/>
                </a:spcBef>
                <a:buNone/>
              </a:pPr>
              <a:endParaRPr lang="en-US" sz="1100" kern="1200" spc="0" dirty="0">
                <a:solidFill>
                  <a:srgbClr val="58585A"/>
                </a:solidFill>
                <a:latin typeface="Arial" charset="0"/>
              </a:endParaRPr>
            </a:p>
          </p:txBody>
        </p:sp>
        <p:sp>
          <p:nvSpPr>
            <p:cNvPr id="60" name="Callout: Bent Line 59">
              <a:extLst>
                <a:ext uri="{FF2B5EF4-FFF2-40B4-BE49-F238E27FC236}">
                  <a16:creationId xmlns:a16="http://schemas.microsoft.com/office/drawing/2014/main" id="{5688433B-0F02-4FDE-AAE5-004382C0537A}"/>
                </a:ext>
              </a:extLst>
            </p:cNvPr>
            <p:cNvSpPr/>
            <p:nvPr/>
          </p:nvSpPr>
          <p:spPr bwMode="auto">
            <a:xfrm>
              <a:off x="6196489" y="5515443"/>
              <a:ext cx="1710416" cy="921293"/>
            </a:xfrm>
            <a:prstGeom prst="borderCallout2">
              <a:avLst>
                <a:gd name="adj1" fmla="val -3127"/>
                <a:gd name="adj2" fmla="val 56522"/>
                <a:gd name="adj3" fmla="val -76050"/>
                <a:gd name="adj4" fmla="val 45148"/>
                <a:gd name="adj5" fmla="val -197711"/>
                <a:gd name="adj6" fmla="val 33279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45720" rIns="72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>
                <a:spcBef>
                  <a:spcPct val="50000"/>
                </a:spcBef>
                <a:buNone/>
              </a:pPr>
              <a:endParaRPr lang="en-US" sz="1100" b="1" kern="1200" spc="0" dirty="0">
                <a:solidFill>
                  <a:srgbClr val="58585A"/>
                </a:solidFill>
                <a:latin typeface="Arial" charset="0"/>
              </a:endParaRPr>
            </a:p>
            <a:p>
              <a:pPr marL="0" indent="0">
                <a:spcBef>
                  <a:spcPct val="50000"/>
                </a:spcBef>
                <a:buNone/>
              </a:pP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Viewer &amp; Report </a:t>
              </a:r>
              <a:b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Management </a:t>
              </a:r>
              <a:b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</a:br>
              <a:r>
                <a:rPr lang="en-US" sz="1100" b="1" kern="1200" spc="0" dirty="0">
                  <a:solidFill>
                    <a:srgbClr val="58585A"/>
                  </a:solidFill>
                  <a:latin typeface="Arial" charset="0"/>
                </a:rPr>
                <a:t>Features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7CE2C17-8ED2-4604-A789-530E94DCC149}"/>
                </a:ext>
              </a:extLst>
            </p:cNvPr>
            <p:cNvSpPr/>
            <p:nvPr/>
          </p:nvSpPr>
          <p:spPr bwMode="auto">
            <a:xfrm>
              <a:off x="1860441" y="4862850"/>
              <a:ext cx="288032" cy="288032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0" rIns="72000" bIns="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>
                <a:spcBef>
                  <a:spcPct val="50000"/>
                </a:spcBef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Arial" charset="0"/>
                </a:rPr>
                <a:t>1</a:t>
              </a:r>
              <a:endParaRPr lang="en-US" sz="2800" kern="1200" spc="0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56C1A8D-06F3-42AE-BD9C-0D630252A63B}"/>
                </a:ext>
              </a:extLst>
            </p:cNvPr>
            <p:cNvSpPr/>
            <p:nvPr/>
          </p:nvSpPr>
          <p:spPr bwMode="auto">
            <a:xfrm>
              <a:off x="3575720" y="5553237"/>
              <a:ext cx="288032" cy="288032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0" rIns="72000" bIns="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>
                <a:spcBef>
                  <a:spcPct val="50000"/>
                </a:spcBef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Arial" charset="0"/>
                </a:rPr>
                <a:t>2</a:t>
              </a:r>
              <a:endParaRPr lang="en-US" sz="2800" kern="1200" spc="0" dirty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FB89298-D854-411D-8B70-2009C831E5EF}"/>
                </a:ext>
              </a:extLst>
            </p:cNvPr>
            <p:cNvSpPr/>
            <p:nvPr/>
          </p:nvSpPr>
          <p:spPr bwMode="auto">
            <a:xfrm>
              <a:off x="6121256" y="5435371"/>
              <a:ext cx="288032" cy="288032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0" rIns="72000" bIns="0" numCol="1" rtlCol="0" anchor="t" anchorCtr="0" compatLnSpc="1">
              <a:prstTxWarp prst="textNoShape">
                <a:avLst/>
              </a:prstTxWarp>
            </a:bodyPr>
            <a:lstStyle/>
            <a:p>
              <a:pPr marL="0" indent="0" algn="ctr">
                <a:spcBef>
                  <a:spcPct val="50000"/>
                </a:spcBef>
                <a:buNone/>
              </a:pPr>
              <a:r>
                <a:rPr lang="en-US" sz="1400" kern="1200" spc="0" dirty="0">
                  <a:solidFill>
                    <a:srgbClr val="FFFFFF"/>
                  </a:solidFill>
                  <a:latin typeface="Arial" charset="0"/>
                </a:rPr>
                <a:t>3</a:t>
              </a:r>
              <a:endParaRPr lang="en-US" sz="2800" kern="1200" spc="0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6" name="Title 2">
            <a:extLst>
              <a:ext uri="{FF2B5EF4-FFF2-40B4-BE49-F238E27FC236}">
                <a16:creationId xmlns:a16="http://schemas.microsoft.com/office/drawing/2014/main" id="{9BC77AC2-F085-C016-B746-567C5CE3B5DD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83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B4598-2207-EBB7-F017-4C0B3F47F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505315-43DF-AFAE-988F-3341C78FF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A8B4B3-E135-45CF-5188-72053FE280F2}"/>
              </a:ext>
            </a:extLst>
          </p:cNvPr>
          <p:cNvSpPr txBox="1">
            <a:spLocks/>
          </p:cNvSpPr>
          <p:nvPr/>
        </p:nvSpPr>
        <p:spPr>
          <a:xfrm>
            <a:off x="392654" y="259278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usage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CD3EC5-15F1-3A20-9E41-7D8602CE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135609-3830-563B-7E45-146A723F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FD0F31-C37A-827A-FEE2-3D983E9D4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59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2268B1-3EAF-C48D-A760-2063534A6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1048752"/>
            <a:ext cx="9652000" cy="505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15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1A055-0DA1-C0A4-AE0C-36E73447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FE6B8-934F-C261-377C-960DB8F41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84F780E-E5A9-0351-60D9-5B20662577BB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usage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32CFF7-45A9-76BE-0C92-A049BEC3C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42" y="1358565"/>
            <a:ext cx="8578597" cy="504045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7D834-7BDF-1FB4-D53D-80E60EC9D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0B7EE-0102-05E7-D317-33548C4F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D096B-5FE0-6D04-EE26-FFFB355A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006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D154A-366B-7F58-20C3-1EB6E7213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EC54AC-93E8-7903-3AFF-F40B91E92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DCE8543-F99D-674B-DA67-4BAA5B6C76AF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users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6CF3C6-AF2D-9D78-0ACE-CA32A7905AF4}"/>
              </a:ext>
            </a:extLst>
          </p:cNvPr>
          <p:cNvSpPr txBox="1">
            <a:spLocks/>
          </p:cNvSpPr>
          <p:nvPr/>
        </p:nvSpPr>
        <p:spPr>
          <a:xfrm>
            <a:off x="405354" y="1387153"/>
            <a:ext cx="6666094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Industry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Ericsson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Google running on Chromium, Fuchsia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Mozilla running on Firefox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Electronic Arts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BMW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Sony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Samsung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Academy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Wright University, Ohio, US -- Secure software lab curriculum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hu-HU" sz="18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EF7C0-B1EB-C2F6-DEEE-564D8754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F7235-1E27-CF7C-67E5-4DF412FA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6A207-B94D-E5AB-F562-FE515330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730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CF4EE-1246-C628-B44C-F242D922F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3826AB-809C-0DB9-7551-DAB59590E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CBA4455-111C-2F5E-25A4-7A0DAB11C092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users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564AE1-1B28-20F1-CAB8-B21F015AE24C}"/>
              </a:ext>
            </a:extLst>
          </p:cNvPr>
          <p:cNvSpPr txBox="1">
            <a:spLocks/>
          </p:cNvSpPr>
          <p:nvPr/>
        </p:nvSpPr>
        <p:spPr>
          <a:xfrm>
            <a:off x="405354" y="218229"/>
            <a:ext cx="8606671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Gitlab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GitLab Advanced SAST (Static Application Security Testing)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Wrapped as a Docker image</a:t>
            </a:r>
            <a:endParaRPr lang="en-US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Pre-installed and integrated to the default SAST configuration template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F5B57-E2F0-D46D-F7FC-E6429D5C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2D461-3809-D275-608A-C6479C09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54F59-323C-5BB5-0BFC-A6134B9C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44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5CBB-C082-E74A-BAA7-BC95987D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0408A2-88BD-6E84-6E33-E5CC3586F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82B880-FE16-6901-1168-369FBD0EFD43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CodeChecker success factors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27701A-302A-BB54-DD78-59B7A8E29F13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8606671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hu-HU" sz="1800" dirty="0">
                <a:solidFill>
                  <a:schemeClr val="tx1"/>
                </a:solidFill>
              </a:rPr>
              <a:t>Build integration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Strong integration to the build system (Cmake, Bazel or LD_PRELOAD based)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Using the newest C/C++ parser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Storing the result in database and query it in various ways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Strong visualization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Tool agnostic/Easy integration of new tools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Reacting the user feadback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4AF09F-6FCA-8FE9-6396-6364608F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6F90B-FAB1-65EC-DB82-9DF4ED78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C7A67-CB4B-079F-9D4A-A25D67779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690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2815B-5FD1-4CD9-04B3-E5E758B60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786D56-562A-6EB3-D418-E47118156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E3EC4D-93EA-5ABC-F6D0-8C72D5673F31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Some interesting development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170B15-473E-F5D5-CC30-BC385654F291}"/>
              </a:ext>
            </a:extLst>
          </p:cNvPr>
          <p:cNvSpPr txBox="1">
            <a:spLocks/>
          </p:cNvSpPr>
          <p:nvPr/>
        </p:nvSpPr>
        <p:spPr>
          <a:xfrm>
            <a:off x="405354" y="1016794"/>
            <a:ext cx="10745246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Cross-translational unit checks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Statistical checks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Modelling standard library lifetime (e.g., std::string and std::string_view class)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Detecting misuse of tagged-unions and std::variant classes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Improving the taint analyzis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Detecting regular expression misuses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C4BA1-39D3-6FC4-B6C2-9DFC4A57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AD897-4FAC-BD14-90C8-3455E1D3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A433B-75CB-2DE8-5599-150CF7FB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287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09A13-404A-0C0F-4B53-AFF1C1C87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0512BE-23B4-83E5-9EE8-5EA29AEE0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F690CCA-0D33-3BC3-20EC-1781527CE922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Static analysis software lab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261AE1-6329-46FD-16B4-257BF1C853AB}"/>
              </a:ext>
            </a:extLst>
          </p:cNvPr>
          <p:cNvSpPr txBox="1">
            <a:spLocks/>
          </p:cNvSpPr>
          <p:nvPr/>
        </p:nvSpPr>
        <p:spPr>
          <a:xfrm>
            <a:off x="405354" y="1016794"/>
            <a:ext cx="10745246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Academia-industry co-oporation with Ericsson, Bosh, Erlang Solution, OTP Bank, etc.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Students work on industry-motivated open-source projects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Supervised by PhD students and industry developers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BSc, MSc and PhD students can participate, MSc students can receive credits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Students learn soft- and hard skills, participation in open-source projects, reacting the reviews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Source of many BSc and MSc theses, academic papers, PhD theses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Many students find their first job at the industrial partners.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u-HU" sz="180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CodeCompass now is 100% developed and maintained by software lab students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CodeChecker has a huge student involvement of checker development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B9A7F-0541-7589-ADE3-EB258E48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392A1-CACE-DAD7-B63E-E301A608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80E3E-ABBB-397B-9A57-F065351E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65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CA53A-8843-FCC0-CA56-F93A55159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341EE7-C598-23D4-7E69-44D846834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4A6FE8-139C-2D5D-1C46-4F81C227CFBE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Future challanges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A78018-AE95-388F-0C7D-23A4B3E3312B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8606671" cy="4649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Improve Clang Static Analyzer engine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Further reduce false positives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Better taint analysis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Better integrate data flow analysis into current methods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Further improve warning quality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solidFill>
                  <a:schemeClr val="tx1"/>
                </a:solidFill>
              </a:rPr>
              <a:t>AI integration (?)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A63D8-4F7B-E712-7FBE-7102F8AC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144B-3B7E-D61F-7035-626EDC03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ED7A1-AC64-DBD4-1C16-2F12B74D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704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EC8BE-A630-DF22-30C6-58FC6B6CC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251B25-F8F3-48ED-329E-9ADE4EEE2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4E5DA37-601C-544D-E379-0A5DB02CDF72}"/>
              </a:ext>
            </a:extLst>
          </p:cNvPr>
          <p:cNvSpPr txBox="1">
            <a:spLocks/>
          </p:cNvSpPr>
          <p:nvPr/>
        </p:nvSpPr>
        <p:spPr>
          <a:xfrm>
            <a:off x="405354" y="476250"/>
            <a:ext cx="10218654" cy="10810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References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FE071-9318-30CF-29B7-ACCB8C0A9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589BF-151E-D898-B3C2-341C9129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AVM'26 · 22-24 September 2026 · Eger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F5287-A68F-FECF-4B0B-2D08FF6D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264E1-6E30-4C13-833A-7BB7E53AD685}" type="slidenum">
              <a:rPr lang="en-US" smtClean="0"/>
              <a:t>67</a:t>
            </a:fld>
            <a:endParaRPr lang="en-US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686ACB6F-6C94-D1A5-1DED-13E09729D163}"/>
              </a:ext>
            </a:extLst>
          </p:cNvPr>
          <p:cNvSpPr txBox="1">
            <a:spLocks/>
          </p:cNvSpPr>
          <p:nvPr/>
        </p:nvSpPr>
        <p:spPr>
          <a:xfrm>
            <a:off x="531280" y="1404074"/>
            <a:ext cx="11508320" cy="43236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[1]</a:t>
            </a:r>
            <a:r>
              <a:rPr lang="hu-HU" sz="1800" dirty="0"/>
              <a:t> D. Farago, F. Merz, C.Sinz:</a:t>
            </a:r>
            <a:br>
              <a:rPr lang="hu-HU" sz="1800" dirty="0"/>
            </a:br>
            <a:r>
              <a:rPr lang="hu-HU" sz="1800" dirty="0"/>
              <a:t>                              </a:t>
            </a:r>
            <a:r>
              <a:rPr lang="en-US" sz="1800" dirty="0"/>
              <a:t> </a:t>
            </a:r>
            <a:r>
              <a:rPr lang="en-US" sz="1800" dirty="0">
                <a:hlinkClick r:id="rId3"/>
              </a:rPr>
              <a:t>Automatic Heavy-weight Static Analysis Tools for Finding Bugs in Safety-critical Embedded C/C++ Code</a:t>
            </a: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[2] Par Emanuelsson and Ulf Nilsson, A Comparative Study of Industrial Static Analysis Tools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[3] G. Horvath, </a:t>
            </a:r>
            <a:r>
              <a:rPr lang="en-US" sz="1800" dirty="0">
                <a:hlinkClick r:id="rId4"/>
              </a:rPr>
              <a:t>Make Friends with the Clang Static Analysis tools</a:t>
            </a:r>
            <a:r>
              <a:rPr lang="en-US" sz="1800" dirty="0"/>
              <a:t>, </a:t>
            </a:r>
            <a:r>
              <a:rPr lang="en-US" sz="1800" dirty="0" err="1"/>
              <a:t>CppCon</a:t>
            </a:r>
            <a:r>
              <a:rPr lang="en-US" sz="1800" dirty="0"/>
              <a:t> 2016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[4] </a:t>
            </a:r>
            <a:r>
              <a:rPr lang="en-US" sz="1800" dirty="0" err="1"/>
              <a:t>CodeChecker</a:t>
            </a:r>
            <a:r>
              <a:rPr lang="en-US" sz="1800" dirty="0"/>
              <a:t>:</a:t>
            </a:r>
            <a:r>
              <a:rPr lang="en-US" sz="1800" dirty="0">
                <a:hlinkClick r:id="rId5"/>
              </a:rPr>
              <a:t> https://github.com/Ericsson/codechecker</a:t>
            </a: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[5] Clang: </a:t>
            </a:r>
            <a:r>
              <a:rPr lang="en-US" sz="1800" dirty="0">
                <a:hlinkClick r:id="rId6"/>
              </a:rPr>
              <a:t>http://clang.llvm.org/</a:t>
            </a:r>
            <a:endParaRPr lang="hu-HU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[6] Clang Static Analyzer: </a:t>
            </a:r>
            <a:r>
              <a:rPr lang="en-US" sz="1800" dirty="0">
                <a:hlinkClick r:id="rId7"/>
              </a:rPr>
              <a:t>http://clang-analyzer.llvm.org/</a:t>
            </a: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[7] Clang Tidy: </a:t>
            </a:r>
            <a:r>
              <a:rPr lang="en-US" sz="1800" dirty="0">
                <a:hlinkClick r:id="rId8"/>
              </a:rPr>
              <a:t>http://clang.llvm.org/extra/clang-tidy/</a:t>
            </a: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[9] </a:t>
            </a:r>
            <a:r>
              <a:rPr lang="en-US" sz="1800" dirty="0" err="1"/>
              <a:t>CodeChecker</a:t>
            </a:r>
            <a:r>
              <a:rPr lang="en-US" sz="1800" dirty="0"/>
              <a:t> on GITHUB: </a:t>
            </a:r>
            <a:r>
              <a:rPr lang="en-US" sz="1800" dirty="0">
                <a:hlinkClick r:id="rId5"/>
              </a:rPr>
              <a:t>https://github.com/Ericsson/codechecker</a:t>
            </a: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[10] </a:t>
            </a:r>
            <a:r>
              <a:rPr lang="en-US" sz="1800" dirty="0" err="1"/>
              <a:t>CodeChecker</a:t>
            </a:r>
            <a:r>
              <a:rPr lang="en-US" sz="1800" dirty="0"/>
              <a:t> on </a:t>
            </a:r>
            <a:r>
              <a:rPr lang="en-US" sz="1800" dirty="0" err="1"/>
              <a:t>OpenALM</a:t>
            </a:r>
            <a:r>
              <a:rPr lang="en-US" sz="1800" dirty="0"/>
              <a:t>: </a:t>
            </a:r>
            <a:r>
              <a:rPr lang="en-US" sz="1800" dirty="0">
                <a:hlinkClick r:id="rId9"/>
              </a:rPr>
              <a:t>https://openalm.lmera.ericsson.se/projects/codechecker</a:t>
            </a:r>
            <a:endParaRPr lang="hu-HU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</a:t>
            </a:r>
            <a:r>
              <a:rPr lang="hu-HU" sz="1800" dirty="0"/>
              <a:t>11</a:t>
            </a:r>
            <a:r>
              <a:rPr lang="en-US" sz="1800" dirty="0"/>
              <a:t>] </a:t>
            </a:r>
            <a:r>
              <a:rPr lang="en-US" sz="1800" dirty="0" err="1"/>
              <a:t>CodeC</a:t>
            </a:r>
            <a:r>
              <a:rPr lang="hu-HU" sz="1800" dirty="0"/>
              <a:t>ompass</a:t>
            </a:r>
            <a:r>
              <a:rPr lang="en-US" sz="1800" dirty="0"/>
              <a:t>:</a:t>
            </a:r>
            <a:r>
              <a:rPr lang="en-US" sz="1800" dirty="0">
                <a:hlinkClick r:id="rId5"/>
              </a:rPr>
              <a:t> </a:t>
            </a:r>
            <a:r>
              <a:rPr lang="en-US" sz="1800" dirty="0">
                <a:hlinkClick r:id="rId10"/>
              </a:rPr>
              <a:t>https://github.com/Ericsson/code</a:t>
            </a:r>
            <a:r>
              <a:rPr lang="hu-HU" sz="1800" dirty="0">
                <a:hlinkClick r:id="rId10"/>
              </a:rPr>
              <a:t>compass</a:t>
            </a:r>
            <a:endParaRPr lang="hu-HU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[</a:t>
            </a:r>
            <a:r>
              <a:rPr lang="hu-HU" sz="1800" dirty="0"/>
              <a:t>12</a:t>
            </a:r>
            <a:r>
              <a:rPr lang="en-US" sz="1800" dirty="0"/>
              <a:t>] </a:t>
            </a:r>
            <a:r>
              <a:rPr lang="en-US" sz="1800" dirty="0" err="1"/>
              <a:t>CodeC</a:t>
            </a:r>
            <a:r>
              <a:rPr lang="hu-HU" sz="1800" dirty="0"/>
              <a:t>ompass trial site</a:t>
            </a:r>
            <a:r>
              <a:rPr lang="en-US" sz="1800" dirty="0"/>
              <a:t>: </a:t>
            </a:r>
            <a:r>
              <a:rPr lang="en-US" sz="1800" dirty="0">
                <a:hlinkClick r:id="rId11"/>
              </a:rPr>
              <a:t>https://code</a:t>
            </a:r>
            <a:r>
              <a:rPr lang="hu-HU" sz="1800" dirty="0">
                <a:hlinkClick r:id="rId11"/>
              </a:rPr>
              <a:t>compass.net</a:t>
            </a:r>
            <a:endParaRPr lang="hu-HU" sz="1800" dirty="0"/>
          </a:p>
          <a:p>
            <a:pPr marL="0" indent="0">
              <a:buNone/>
            </a:pPr>
            <a:r>
              <a:rPr lang="hu-HU" sz="1800" dirty="0"/>
              <a:t>[13] G. Márton, D. Krupp: Tool talk: CodeChecker </a:t>
            </a:r>
            <a:r>
              <a:rPr lang="hu-HU" sz="1800" dirty="0">
                <a:hlinkClick r:id="rId12"/>
              </a:rPr>
              <a:t>https://www.youtube.com/watch?v=bVqrhaoxHlc</a:t>
            </a:r>
            <a:r>
              <a:rPr lang="hu-HU" sz="1800" dirty="0"/>
              <a:t>, PLDI 2020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055124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5D74B-1E6F-D165-40F1-F1E7E6B5B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140FE3-5F99-CA85-94C0-F81FE687E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639" y="3536916"/>
            <a:ext cx="4550004" cy="3199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E9C8A3-610A-31F7-003C-F724808F0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1" y="6267451"/>
            <a:ext cx="293993" cy="29399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6D6E41-E39A-DBDB-9F97-4E147D6D2EEE}"/>
              </a:ext>
            </a:extLst>
          </p:cNvPr>
          <p:cNvSpPr txBox="1">
            <a:spLocks/>
          </p:cNvSpPr>
          <p:nvPr/>
        </p:nvSpPr>
        <p:spPr bwMode="auto">
          <a:xfrm>
            <a:off x="479424" y="500194"/>
            <a:ext cx="11388922" cy="78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Industrial experiences in the use of static analysis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1A886FB-AFA0-3510-E544-CEA96BE2957D}"/>
              </a:ext>
            </a:extLst>
          </p:cNvPr>
          <p:cNvSpPr txBox="1">
            <a:spLocks/>
          </p:cNvSpPr>
          <p:nvPr/>
        </p:nvSpPr>
        <p:spPr>
          <a:xfrm>
            <a:off x="1601885" y="1661389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2400" dirty="0"/>
              <a:t>Zoltán Porkoláb</a:t>
            </a:r>
            <a:br>
              <a:rPr lang="hu-HU" sz="2400" dirty="0"/>
            </a:br>
            <a:r>
              <a:rPr lang="hu-HU" sz="2400" dirty="0">
                <a:hlinkClick r:id="rId4"/>
              </a:rPr>
              <a:t>gsd@inf.elte.hu</a:t>
            </a:r>
            <a:br>
              <a:rPr lang="hu-HU" sz="2400" dirty="0"/>
            </a:br>
            <a:r>
              <a:rPr lang="hu-HU" sz="2400" dirty="0">
                <a:hlinkClick r:id="rId5"/>
              </a:rPr>
              <a:t>zoltan.porkolab@ericsson.com</a:t>
            </a:r>
            <a:endParaRPr lang="hu-HU" sz="2400" dirty="0"/>
          </a:p>
          <a:p>
            <a:pPr marL="0" indent="0" algn="ctr">
              <a:buNone/>
            </a:pPr>
            <a:r>
              <a:rPr lang="hu-HU" sz="2400" dirty="0">
                <a:hlinkClick r:id="rId6"/>
              </a:rPr>
              <a:t>https://gsd.web.elte.hu</a:t>
            </a:r>
            <a:endParaRPr lang="hu-HU" sz="2400" dirty="0"/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9CCE54-3A86-8008-7D7B-4C1DE27B7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424" y="5443972"/>
            <a:ext cx="823479" cy="8234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5EDD67-BEC2-25E8-BBD9-A61B5BC40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83357" y="4354576"/>
            <a:ext cx="1028522" cy="780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A38A29-63A8-0136-FA49-06FED907A450}"/>
              </a:ext>
            </a:extLst>
          </p:cNvPr>
          <p:cNvSpPr txBox="1"/>
          <p:nvPr/>
        </p:nvSpPr>
        <p:spPr>
          <a:xfrm>
            <a:off x="1601885" y="4560073"/>
            <a:ext cx="446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9"/>
              </a:rPr>
              <a:t>https://github.com/Ericsson/code</a:t>
            </a:r>
            <a:r>
              <a:rPr lang="hu-HU" dirty="0">
                <a:hlinkClick r:id="rId9"/>
              </a:rPr>
              <a:t>compass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58BC51-7CD3-F107-3A01-B3C961BD8566}"/>
              </a:ext>
            </a:extLst>
          </p:cNvPr>
          <p:cNvSpPr txBox="1"/>
          <p:nvPr/>
        </p:nvSpPr>
        <p:spPr>
          <a:xfrm>
            <a:off x="1614585" y="5614173"/>
            <a:ext cx="4337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9"/>
              </a:rPr>
              <a:t>https://github.com/Ericsson/code</a:t>
            </a:r>
            <a:r>
              <a:rPr lang="hu-HU" dirty="0">
                <a:hlinkClick r:id="rId9"/>
              </a:rPr>
              <a:t>checker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8362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2e84ceb-fbfd-47ab-be52-080c6b87953f}" enabled="0" method="" siteId="{92e84ceb-fbfd-47ab-be52-080c6b87953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2707</Words>
  <Application>Microsoft Office PowerPoint</Application>
  <PresentationFormat>Widescreen</PresentationFormat>
  <Paragraphs>594</Paragraphs>
  <Slides>68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Aptos</vt:lpstr>
      <vt:lpstr>Aptos Display</vt:lpstr>
      <vt:lpstr>arial</vt:lpstr>
      <vt:lpstr>arial</vt:lpstr>
      <vt:lpstr>Calibri</vt:lpstr>
      <vt:lpstr>Courier New</vt:lpstr>
      <vt:lpstr>Hilda</vt:lpstr>
      <vt:lpstr>Hilda Light</vt:lpstr>
      <vt:lpstr>Office Theme</vt:lpstr>
      <vt:lpstr>Industrial experiences in the use of static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Comprehension requires specific feature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Ericsson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Zoltan Porkoláb</dc:creator>
  <cp:lastModifiedBy>Zoltan Porkoláb</cp:lastModifiedBy>
  <cp:revision>2</cp:revision>
  <dcterms:created xsi:type="dcterms:W3CDTF">2025-06-23T22:15:41Z</dcterms:created>
  <dcterms:modified xsi:type="dcterms:W3CDTF">2026-09-21T21:32:51Z</dcterms:modified>
</cp:coreProperties>
</file>