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56" r:id="rId1"/>
  </p:sldMasterIdLst>
  <p:notesMasterIdLst>
    <p:notesMasterId r:id="rId29"/>
  </p:notesMasterIdLst>
  <p:sldIdLst>
    <p:sldId id="435" r:id="rId2"/>
    <p:sldId id="432" r:id="rId3"/>
    <p:sldId id="554" r:id="rId4"/>
    <p:sldId id="556" r:id="rId5"/>
    <p:sldId id="382" r:id="rId6"/>
    <p:sldId id="551" r:id="rId7"/>
    <p:sldId id="552" r:id="rId8"/>
    <p:sldId id="553" r:id="rId9"/>
    <p:sldId id="433" r:id="rId10"/>
    <p:sldId id="562" r:id="rId11"/>
    <p:sldId id="559" r:id="rId12"/>
    <p:sldId id="560" r:id="rId13"/>
    <p:sldId id="437" r:id="rId14"/>
    <p:sldId id="563" r:id="rId15"/>
    <p:sldId id="564" r:id="rId16"/>
    <p:sldId id="557" r:id="rId17"/>
    <p:sldId id="439" r:id="rId18"/>
    <p:sldId id="568" r:id="rId19"/>
    <p:sldId id="570" r:id="rId20"/>
    <p:sldId id="571" r:id="rId21"/>
    <p:sldId id="565" r:id="rId22"/>
    <p:sldId id="569" r:id="rId23"/>
    <p:sldId id="566" r:id="rId24"/>
    <p:sldId id="572" r:id="rId25"/>
    <p:sldId id="441" r:id="rId26"/>
    <p:sldId id="440" r:id="rId27"/>
    <p:sldId id="567" r:id="rId28"/>
  </p:sldIdLst>
  <p:sldSz cx="12192000" cy="6858000"/>
  <p:notesSz cx="6858000" cy="9144000"/>
  <p:embeddedFontLs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Open Sans ExtraBold" panose="020B0906030804020204" pitchFamily="34" charset="0"/>
      <p:bold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3E83A566-D687-4AAE-A207-842E50403672}">
          <p14:sldIdLst>
            <p14:sldId id="435"/>
            <p14:sldId id="432"/>
            <p14:sldId id="554"/>
            <p14:sldId id="556"/>
            <p14:sldId id="382"/>
            <p14:sldId id="551"/>
            <p14:sldId id="552"/>
            <p14:sldId id="553"/>
            <p14:sldId id="433"/>
            <p14:sldId id="562"/>
            <p14:sldId id="559"/>
            <p14:sldId id="560"/>
            <p14:sldId id="437"/>
            <p14:sldId id="563"/>
            <p14:sldId id="564"/>
            <p14:sldId id="557"/>
            <p14:sldId id="439"/>
            <p14:sldId id="568"/>
            <p14:sldId id="570"/>
            <p14:sldId id="571"/>
            <p14:sldId id="565"/>
            <p14:sldId id="569"/>
            <p14:sldId id="566"/>
            <p14:sldId id="572"/>
            <p14:sldId id="441"/>
            <p14:sldId id="440"/>
            <p14:sldId id="5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10B"/>
    <a:srgbClr val="960018"/>
    <a:srgbClr val="900028"/>
    <a:srgbClr val="696969"/>
    <a:srgbClr val="FF0000"/>
    <a:srgbClr val="00FF00"/>
    <a:srgbClr val="B03F51"/>
    <a:srgbClr val="FFFFFF"/>
    <a:srgbClr val="000000"/>
    <a:srgbClr val="372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073E8-DB9B-4ECB-AAE7-A28737170A5B}" v="269" dt="2026-09-22T16:36:41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89087" autoAdjust="0"/>
  </p:normalViewPr>
  <p:slideViewPr>
    <p:cSldViewPr snapToGrid="0">
      <p:cViewPr varScale="1">
        <p:scale>
          <a:sx n="98" d="100"/>
          <a:sy n="98" d="100"/>
        </p:scale>
        <p:origin x="93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2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án Mondok" userId="73d2c910d188b2bb" providerId="LiveId" clId="{DD2895BA-8516-4F16-B4E7-DF3F60B694BE}"/>
    <pc:docChg chg="undo custSel addSld delSld modSld sldOrd modSection">
      <pc:chgData name="Milán Mondok" userId="73d2c910d188b2bb" providerId="LiveId" clId="{DD2895BA-8516-4F16-B4E7-DF3F60B694BE}" dt="2026-09-22T16:40:18.023" v="9090" actId="20577"/>
      <pc:docMkLst>
        <pc:docMk/>
      </pc:docMkLst>
      <pc:sldChg chg="del">
        <pc:chgData name="Milán Mondok" userId="73d2c910d188b2bb" providerId="LiveId" clId="{DD2895BA-8516-4F16-B4E7-DF3F60B694BE}" dt="2026-09-22T16:09:06.099" v="8227" actId="47"/>
        <pc:sldMkLst>
          <pc:docMk/>
          <pc:sldMk cId="2532847594" sldId="258"/>
        </pc:sldMkLst>
      </pc:sldChg>
      <pc:sldChg chg="modSp del mod">
        <pc:chgData name="Milán Mondok" userId="73d2c910d188b2bb" providerId="LiveId" clId="{DD2895BA-8516-4F16-B4E7-DF3F60B694BE}" dt="2026-09-22T15:16:32.288" v="6018" actId="47"/>
        <pc:sldMkLst>
          <pc:docMk/>
          <pc:sldMk cId="308817950" sldId="259"/>
        </pc:sldMkLst>
      </pc:sldChg>
      <pc:sldChg chg="addSp delSp modSp new del mod">
        <pc:chgData name="Milán Mondok" userId="73d2c910d188b2bb" providerId="LiveId" clId="{DD2895BA-8516-4F16-B4E7-DF3F60B694BE}" dt="2026-09-22T15:16:33.012" v="6019" actId="47"/>
        <pc:sldMkLst>
          <pc:docMk/>
          <pc:sldMk cId="770508986" sldId="260"/>
        </pc:sldMkLst>
      </pc:sldChg>
      <pc:sldChg chg="addSp delSp modSp new del mod">
        <pc:chgData name="Milán Mondok" userId="73d2c910d188b2bb" providerId="LiveId" clId="{DD2895BA-8516-4F16-B4E7-DF3F60B694BE}" dt="2026-09-22T15:16:33.850" v="6020" actId="47"/>
        <pc:sldMkLst>
          <pc:docMk/>
          <pc:sldMk cId="612166348" sldId="262"/>
        </pc:sldMkLst>
      </pc:sldChg>
      <pc:sldChg chg="add del">
        <pc:chgData name="Milán Mondok" userId="73d2c910d188b2bb" providerId="LiveId" clId="{DD2895BA-8516-4F16-B4E7-DF3F60B694BE}" dt="2026-09-22T15:16:34.626" v="6021" actId="47"/>
        <pc:sldMkLst>
          <pc:docMk/>
          <pc:sldMk cId="1196238246" sldId="372"/>
        </pc:sldMkLst>
      </pc:sldChg>
      <pc:sldChg chg="modSp">
        <pc:chgData name="Milán Mondok" userId="73d2c910d188b2bb" providerId="LiveId" clId="{DD2895BA-8516-4F16-B4E7-DF3F60B694BE}" dt="2026-09-22T15:55:37.296" v="7837" actId="20577"/>
        <pc:sldMkLst>
          <pc:docMk/>
          <pc:sldMk cId="1682399612" sldId="433"/>
        </pc:sldMkLst>
        <pc:spChg chg="mod">
          <ac:chgData name="Milán Mondok" userId="73d2c910d188b2bb" providerId="LiveId" clId="{DD2895BA-8516-4F16-B4E7-DF3F60B694BE}" dt="2026-09-22T15:55:37.296" v="7837" actId="20577"/>
          <ac:spMkLst>
            <pc:docMk/>
            <pc:sldMk cId="1682399612" sldId="433"/>
            <ac:spMk id="3" creationId="{AD017764-F755-867D-1A41-F6ADDF5EB939}"/>
          </ac:spMkLst>
        </pc:spChg>
      </pc:sldChg>
      <pc:sldChg chg="addSp modSp new mod modAnim">
        <pc:chgData name="Milán Mondok" userId="73d2c910d188b2bb" providerId="LiveId" clId="{DD2895BA-8516-4F16-B4E7-DF3F60B694BE}" dt="2026-09-22T16:00:19.509" v="7976" actId="20577"/>
        <pc:sldMkLst>
          <pc:docMk/>
          <pc:sldMk cId="4015044118" sldId="437"/>
        </pc:sldMkLst>
        <pc:spChg chg="mod">
          <ac:chgData name="Milán Mondok" userId="73d2c910d188b2bb" providerId="LiveId" clId="{DD2895BA-8516-4F16-B4E7-DF3F60B694BE}" dt="2026-09-22T16:00:19.509" v="7976" actId="20577"/>
          <ac:spMkLst>
            <pc:docMk/>
            <pc:sldMk cId="4015044118" sldId="437"/>
            <ac:spMk id="3" creationId="{7341D039-A5DB-5F4F-2DC9-B38F80E944D5}"/>
          </ac:spMkLst>
        </pc:spChg>
        <pc:spChg chg="mod">
          <ac:chgData name="Milán Mondok" userId="73d2c910d188b2bb" providerId="LiveId" clId="{DD2895BA-8516-4F16-B4E7-DF3F60B694BE}" dt="2026-09-22T15:57:47.198" v="7913" actId="1076"/>
          <ac:spMkLst>
            <pc:docMk/>
            <pc:sldMk cId="4015044118" sldId="437"/>
            <ac:spMk id="6" creationId="{76D1B800-8323-DAA0-0171-45FA082DFFA1}"/>
          </ac:spMkLst>
        </pc:spChg>
        <pc:spChg chg="mod">
          <ac:chgData name="Milán Mondok" userId="73d2c910d188b2bb" providerId="LiveId" clId="{DD2895BA-8516-4F16-B4E7-DF3F60B694BE}" dt="2026-09-22T15:57:50.684" v="7914" actId="1076"/>
          <ac:spMkLst>
            <pc:docMk/>
            <pc:sldMk cId="4015044118" sldId="437"/>
            <ac:spMk id="8" creationId="{29F153DE-E458-1B66-FB95-C65D2A2540E9}"/>
          </ac:spMkLst>
        </pc:spChg>
        <pc:spChg chg="mod">
          <ac:chgData name="Milán Mondok" userId="73d2c910d188b2bb" providerId="LiveId" clId="{DD2895BA-8516-4F16-B4E7-DF3F60B694BE}" dt="2026-09-22T15:57:19.215" v="7891" actId="1036"/>
          <ac:spMkLst>
            <pc:docMk/>
            <pc:sldMk cId="4015044118" sldId="437"/>
            <ac:spMk id="17" creationId="{7E8ACCB9-0C4B-3CFD-EC60-D41A4ED98F64}"/>
          </ac:spMkLst>
        </pc:spChg>
        <pc:spChg chg="mod">
          <ac:chgData name="Milán Mondok" userId="73d2c910d188b2bb" providerId="LiveId" clId="{DD2895BA-8516-4F16-B4E7-DF3F60B694BE}" dt="2026-09-22T15:57:19.215" v="7891" actId="1036"/>
          <ac:spMkLst>
            <pc:docMk/>
            <pc:sldMk cId="4015044118" sldId="437"/>
            <ac:spMk id="18" creationId="{72BB3FC3-3BC1-0353-0568-F678414270B9}"/>
          </ac:spMkLst>
        </pc:spChg>
        <pc:spChg chg="mod">
          <ac:chgData name="Milán Mondok" userId="73d2c910d188b2bb" providerId="LiveId" clId="{DD2895BA-8516-4F16-B4E7-DF3F60B694BE}" dt="2026-09-22T15:57:19.215" v="7891" actId="1036"/>
          <ac:spMkLst>
            <pc:docMk/>
            <pc:sldMk cId="4015044118" sldId="437"/>
            <ac:spMk id="19" creationId="{D18264F8-C0BF-960D-B5E5-D25FD9CB0302}"/>
          </ac:spMkLst>
        </pc:spChg>
        <pc:spChg chg="mod">
          <ac:chgData name="Milán Mondok" userId="73d2c910d188b2bb" providerId="LiveId" clId="{DD2895BA-8516-4F16-B4E7-DF3F60B694BE}" dt="2026-09-22T15:57:31.244" v="7910" actId="1036"/>
          <ac:spMkLst>
            <pc:docMk/>
            <pc:sldMk cId="4015044118" sldId="437"/>
            <ac:spMk id="90" creationId="{D785A892-F5B3-4F16-CEFB-C1E6ADE08903}"/>
          </ac:spMkLst>
        </pc:spChg>
        <pc:spChg chg="mod">
          <ac:chgData name="Milán Mondok" userId="73d2c910d188b2bb" providerId="LiveId" clId="{DD2895BA-8516-4F16-B4E7-DF3F60B694BE}" dt="2026-09-22T15:58:08.885" v="7948" actId="1076"/>
          <ac:spMkLst>
            <pc:docMk/>
            <pc:sldMk cId="4015044118" sldId="437"/>
            <ac:spMk id="91" creationId="{3F41FFF6-9DA3-040A-DB38-E177F05149E1}"/>
          </ac:spMkLst>
        </pc:spChg>
        <pc:grpChg chg="mod">
          <ac:chgData name="Milán Mondok" userId="73d2c910d188b2bb" providerId="LiveId" clId="{DD2895BA-8516-4F16-B4E7-DF3F60B694BE}" dt="2026-09-22T15:57:19.215" v="7891" actId="1036"/>
          <ac:grpSpMkLst>
            <pc:docMk/>
            <pc:sldMk cId="4015044118" sldId="437"/>
            <ac:grpSpMk id="5" creationId="{DA98ADAC-DA7D-4EA0-1830-34806AF7612D}"/>
          </ac:grpSpMkLst>
        </pc:grpChg>
        <pc:picChg chg="mod">
          <ac:chgData name="Milán Mondok" userId="73d2c910d188b2bb" providerId="LiveId" clId="{DD2895BA-8516-4F16-B4E7-DF3F60B694BE}" dt="2026-09-22T15:57:31.244" v="7910" actId="1036"/>
          <ac:picMkLst>
            <pc:docMk/>
            <pc:sldMk cId="4015044118" sldId="437"/>
            <ac:picMk id="89" creationId="{2AEECECA-2667-3C02-82E7-1486B40063D6}"/>
          </ac:picMkLst>
        </pc:picChg>
      </pc:sldChg>
      <pc:sldChg chg="ord">
        <pc:chgData name="Milán Mondok" userId="73d2c910d188b2bb" providerId="LiveId" clId="{DD2895BA-8516-4F16-B4E7-DF3F60B694BE}" dt="2026-09-22T16:01:23.493" v="7980"/>
        <pc:sldMkLst>
          <pc:docMk/>
          <pc:sldMk cId="1388539721" sldId="439"/>
        </pc:sldMkLst>
      </pc:sldChg>
      <pc:sldChg chg="modSp mod">
        <pc:chgData name="Milán Mondok" userId="73d2c910d188b2bb" providerId="LiveId" clId="{DD2895BA-8516-4F16-B4E7-DF3F60B694BE}" dt="2026-09-22T16:40:18.023" v="9090" actId="20577"/>
        <pc:sldMkLst>
          <pc:docMk/>
          <pc:sldMk cId="2775929719" sldId="441"/>
        </pc:sldMkLst>
        <pc:spChg chg="mod">
          <ac:chgData name="Milán Mondok" userId="73d2c910d188b2bb" providerId="LiveId" clId="{DD2895BA-8516-4F16-B4E7-DF3F60B694BE}" dt="2026-09-22T16:40:18.023" v="9090" actId="20577"/>
          <ac:spMkLst>
            <pc:docMk/>
            <pc:sldMk cId="2775929719" sldId="441"/>
            <ac:spMk id="3" creationId="{7E3D4265-ED4D-1EEA-F264-254687E1AD2E}"/>
          </ac:spMkLst>
        </pc:spChg>
      </pc:sldChg>
      <pc:sldChg chg="del">
        <pc:chgData name="Milán Mondok" userId="73d2c910d188b2bb" providerId="LiveId" clId="{DD2895BA-8516-4F16-B4E7-DF3F60B694BE}" dt="2026-09-22T16:00:29.730" v="7977" actId="47"/>
        <pc:sldMkLst>
          <pc:docMk/>
          <pc:sldMk cId="2603927772" sldId="549"/>
        </pc:sldMkLst>
      </pc:sldChg>
      <pc:sldChg chg="modAnim">
        <pc:chgData name="Milán Mondok" userId="73d2c910d188b2bb" providerId="LiveId" clId="{DD2895BA-8516-4F16-B4E7-DF3F60B694BE}" dt="2026-09-22T16:01:07.006" v="7978"/>
        <pc:sldMkLst>
          <pc:docMk/>
          <pc:sldMk cId="2906527279" sldId="563"/>
        </pc:sldMkLst>
      </pc:sldChg>
      <pc:sldChg chg="modSp mod">
        <pc:chgData name="Milán Mondok" userId="73d2c910d188b2bb" providerId="LiveId" clId="{DD2895BA-8516-4F16-B4E7-DF3F60B694BE}" dt="2026-09-22T15:35:27.440" v="6834" actId="27636"/>
        <pc:sldMkLst>
          <pc:docMk/>
          <pc:sldMk cId="1759709432" sldId="565"/>
        </pc:sldMkLst>
        <pc:spChg chg="mod">
          <ac:chgData name="Milán Mondok" userId="73d2c910d188b2bb" providerId="LiveId" clId="{DD2895BA-8516-4F16-B4E7-DF3F60B694BE}" dt="2026-09-22T15:35:27.440" v="6834" actId="27636"/>
          <ac:spMkLst>
            <pc:docMk/>
            <pc:sldMk cId="1759709432" sldId="565"/>
            <ac:spMk id="4" creationId="{2A1E4821-4CDA-79B6-8E92-DCBC0718B3B1}"/>
          </ac:spMkLst>
        </pc:spChg>
      </pc:sldChg>
      <pc:sldChg chg="addSp modSp mod">
        <pc:chgData name="Milán Mondok" userId="73d2c910d188b2bb" providerId="LiveId" clId="{DD2895BA-8516-4F16-B4E7-DF3F60B694BE}" dt="2026-09-22T16:06:23.939" v="7994" actId="113"/>
        <pc:sldMkLst>
          <pc:docMk/>
          <pc:sldMk cId="1120852026" sldId="566"/>
        </pc:sldMkLst>
        <pc:spChg chg="mod">
          <ac:chgData name="Milán Mondok" userId="73d2c910d188b2bb" providerId="LiveId" clId="{DD2895BA-8516-4F16-B4E7-DF3F60B694BE}" dt="2026-09-22T15:35:50.573" v="6869" actId="20577"/>
          <ac:spMkLst>
            <pc:docMk/>
            <pc:sldMk cId="1120852026" sldId="566"/>
            <ac:spMk id="4" creationId="{A9D827E3-E316-FF04-14B6-D7B68DF19CEC}"/>
          </ac:spMkLst>
        </pc:spChg>
        <pc:spChg chg="add mod">
          <ac:chgData name="Milán Mondok" userId="73d2c910d188b2bb" providerId="LiveId" clId="{DD2895BA-8516-4F16-B4E7-DF3F60B694BE}" dt="2026-09-22T16:06:23.939" v="7994" actId="113"/>
          <ac:spMkLst>
            <pc:docMk/>
            <pc:sldMk cId="1120852026" sldId="566"/>
            <ac:spMk id="7" creationId="{78E3B1FE-CC11-37FC-3978-289FA36DC210}"/>
          </ac:spMkLst>
        </pc:spChg>
        <pc:picChg chg="mod">
          <ac:chgData name="Milán Mondok" userId="73d2c910d188b2bb" providerId="LiveId" clId="{DD2895BA-8516-4F16-B4E7-DF3F60B694BE}" dt="2026-09-22T15:35:55.894" v="6870" actId="1076"/>
          <ac:picMkLst>
            <pc:docMk/>
            <pc:sldMk cId="1120852026" sldId="566"/>
            <ac:picMk id="6" creationId="{2B2A1FD0-4ECC-64F5-FE1B-57FDDC1DA5C0}"/>
          </ac:picMkLst>
        </pc:picChg>
      </pc:sldChg>
      <pc:sldChg chg="modSp mod ord">
        <pc:chgData name="Milán Mondok" userId="73d2c910d188b2bb" providerId="LiveId" clId="{DD2895BA-8516-4F16-B4E7-DF3F60B694BE}" dt="2026-09-22T16:39:08.674" v="9048"/>
        <pc:sldMkLst>
          <pc:docMk/>
          <pc:sldMk cId="360900241" sldId="567"/>
        </pc:sldMkLst>
        <pc:spChg chg="mod">
          <ac:chgData name="Milán Mondok" userId="73d2c910d188b2bb" providerId="LiveId" clId="{DD2895BA-8516-4F16-B4E7-DF3F60B694BE}" dt="2026-09-22T16:22:17.334" v="9004" actId="20577"/>
          <ac:spMkLst>
            <pc:docMk/>
            <pc:sldMk cId="360900241" sldId="567"/>
            <ac:spMk id="3" creationId="{D3CBE13D-0150-8E84-882D-BB475F24F8EF}"/>
          </ac:spMkLst>
        </pc:spChg>
        <pc:spChg chg="mod">
          <ac:chgData name="Milán Mondok" userId="73d2c910d188b2bb" providerId="LiveId" clId="{DD2895BA-8516-4F16-B4E7-DF3F60B694BE}" dt="2026-09-22T15:53:08.393" v="7597" actId="20577"/>
          <ac:spMkLst>
            <pc:docMk/>
            <pc:sldMk cId="360900241" sldId="567"/>
            <ac:spMk id="4" creationId="{923A39A4-63A7-98F2-23AF-C9A547807970}"/>
          </ac:spMkLst>
        </pc:spChg>
        <pc:picChg chg="mod">
          <ac:chgData name="Milán Mondok" userId="73d2c910d188b2bb" providerId="LiveId" clId="{DD2895BA-8516-4F16-B4E7-DF3F60B694BE}" dt="2026-09-22T15:54:49.442" v="7824" actId="1076"/>
          <ac:picMkLst>
            <pc:docMk/>
            <pc:sldMk cId="360900241" sldId="567"/>
            <ac:picMk id="6" creationId="{C6DBFB2E-5AB4-CF59-CF5D-B9DF05714C1E}"/>
          </ac:picMkLst>
        </pc:picChg>
      </pc:sldChg>
      <pc:sldChg chg="addSp delSp modSp mod delAnim modAnim">
        <pc:chgData name="Milán Mondok" userId="73d2c910d188b2bb" providerId="LiveId" clId="{DD2895BA-8516-4F16-B4E7-DF3F60B694BE}" dt="2026-09-22T16:36:35.177" v="9036" actId="20577"/>
        <pc:sldMkLst>
          <pc:docMk/>
          <pc:sldMk cId="3661047026" sldId="568"/>
        </pc:sldMkLst>
        <pc:spChg chg="mod">
          <ac:chgData name="Milán Mondok" userId="73d2c910d188b2bb" providerId="LiveId" clId="{DD2895BA-8516-4F16-B4E7-DF3F60B694BE}" dt="2026-09-22T16:36:35.177" v="9036" actId="20577"/>
          <ac:spMkLst>
            <pc:docMk/>
            <pc:sldMk cId="3661047026" sldId="568"/>
            <ac:spMk id="3" creationId="{73CB9F4B-FE9B-ADE8-926E-0169601AE587}"/>
          </ac:spMkLst>
        </pc:spChg>
        <pc:spChg chg="mod">
          <ac:chgData name="Milán Mondok" userId="73d2c910d188b2bb" providerId="LiveId" clId="{DD2895BA-8516-4F16-B4E7-DF3F60B694BE}" dt="2026-09-22T15:15:39.658" v="6017" actId="20577"/>
          <ac:spMkLst>
            <pc:docMk/>
            <pc:sldMk cId="3661047026" sldId="568"/>
            <ac:spMk id="4" creationId="{8FADAC18-C8CA-7AFC-7EF1-A2FA0DFCD755}"/>
          </ac:spMkLst>
        </pc:spChg>
        <pc:spChg chg="add del mod">
          <ac:chgData name="Milán Mondok" userId="73d2c910d188b2bb" providerId="LiveId" clId="{DD2895BA-8516-4F16-B4E7-DF3F60B694BE}" dt="2026-09-22T15:46:59.557" v="7187" actId="478"/>
          <ac:spMkLst>
            <pc:docMk/>
            <pc:sldMk cId="3661047026" sldId="568"/>
            <ac:spMk id="5" creationId="{DB5D00EA-3685-1C85-EB13-358C559930EA}"/>
          </ac:spMkLst>
        </pc:spChg>
        <pc:spChg chg="add del mod">
          <ac:chgData name="Milán Mondok" userId="73d2c910d188b2bb" providerId="LiveId" clId="{DD2895BA-8516-4F16-B4E7-DF3F60B694BE}" dt="2026-09-22T15:27:29.657" v="6271" actId="478"/>
          <ac:spMkLst>
            <pc:docMk/>
            <pc:sldMk cId="3661047026" sldId="568"/>
            <ac:spMk id="6" creationId="{4C64307D-795D-D261-10A8-7D4DC4F74512}"/>
          </ac:spMkLst>
        </pc:spChg>
      </pc:sldChg>
      <pc:sldChg chg="addSp delSp modSp add mod ord delAnim modAnim">
        <pc:chgData name="Milán Mondok" userId="73d2c910d188b2bb" providerId="LiveId" clId="{DD2895BA-8516-4F16-B4E7-DF3F60B694BE}" dt="2026-09-22T16:07:39.978" v="8120" actId="20577"/>
        <pc:sldMkLst>
          <pc:docMk/>
          <pc:sldMk cId="3117485751" sldId="569"/>
        </pc:sldMkLst>
        <pc:spChg chg="mod">
          <ac:chgData name="Milán Mondok" userId="73d2c910d188b2bb" providerId="LiveId" clId="{DD2895BA-8516-4F16-B4E7-DF3F60B694BE}" dt="2026-09-22T16:07:39.978" v="8120" actId="20577"/>
          <ac:spMkLst>
            <pc:docMk/>
            <pc:sldMk cId="3117485751" sldId="569"/>
            <ac:spMk id="3" creationId="{4827BF66-0A27-2101-AF40-229C9A9C43FF}"/>
          </ac:spMkLst>
        </pc:spChg>
        <pc:spChg chg="del">
          <ac:chgData name="Milán Mondok" userId="73d2c910d188b2bb" providerId="LiveId" clId="{DD2895BA-8516-4F16-B4E7-DF3F60B694BE}" dt="2026-09-22T15:34:03.483" v="6768" actId="478"/>
          <ac:spMkLst>
            <pc:docMk/>
            <pc:sldMk cId="3117485751" sldId="569"/>
            <ac:spMk id="5" creationId="{563C6BAF-4E46-C155-E0F6-18099DCCC762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6" creationId="{18D1AA98-DC25-0BD3-A577-232989925C1C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7" creationId="{731D7EEB-A086-9D41-B943-9ABCA2852FA1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8" creationId="{10FB7CD1-C7E7-7A19-DD38-E8B9D2C90F13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9" creationId="{26FBC574-4466-4EE6-36BD-62746837CBE6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10" creationId="{98B41674-3D30-536F-20C0-48ED78DB121C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11" creationId="{4D5D57C0-1216-7B95-BCB5-EAD996AA25BC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12" creationId="{52B31214-9D64-28E1-7BB7-4850F29F132D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13" creationId="{61F8E87B-0400-4EF7-CDFD-5CD851AB9DC6}"/>
          </ac:spMkLst>
        </pc:spChg>
        <pc:spChg chg="add mod">
          <ac:chgData name="Milán Mondok" userId="73d2c910d188b2bb" providerId="LiveId" clId="{DD2895BA-8516-4F16-B4E7-DF3F60B694BE}" dt="2026-09-22T15:50:31.952" v="7285" actId="1076"/>
          <ac:spMkLst>
            <pc:docMk/>
            <pc:sldMk cId="3117485751" sldId="569"/>
            <ac:spMk id="14" creationId="{A7DF253B-10DE-7554-24C6-705024568DF2}"/>
          </ac:spMkLst>
        </pc:spChg>
      </pc:sldChg>
      <pc:sldChg chg="del">
        <pc:chgData name="Milán Mondok" userId="73d2c910d188b2bb" providerId="LiveId" clId="{DD2895BA-8516-4F16-B4E7-DF3F60B694BE}" dt="2026-09-22T15:17:01.210" v="6022" actId="47"/>
        <pc:sldMkLst>
          <pc:docMk/>
          <pc:sldMk cId="4037064723" sldId="569"/>
        </pc:sldMkLst>
      </pc:sldChg>
      <pc:sldChg chg="addSp delSp modSp add mod delAnim modAnim">
        <pc:chgData name="Milán Mondok" userId="73d2c910d188b2bb" providerId="LiveId" clId="{DD2895BA-8516-4F16-B4E7-DF3F60B694BE}" dt="2026-09-22T16:03:00.919" v="7987"/>
        <pc:sldMkLst>
          <pc:docMk/>
          <pc:sldMk cId="2979938225" sldId="570"/>
        </pc:sldMkLst>
        <pc:spChg chg="mod">
          <ac:chgData name="Milán Mondok" userId="73d2c910d188b2bb" providerId="LiveId" clId="{DD2895BA-8516-4F16-B4E7-DF3F60B694BE}" dt="2026-09-22T15:38:42.226" v="6989" actId="1076"/>
          <ac:spMkLst>
            <pc:docMk/>
            <pc:sldMk cId="2979938225" sldId="570"/>
            <ac:spMk id="6" creationId="{F45EEC2A-1616-BB88-3D89-C7D5A37D88AF}"/>
          </ac:spMkLst>
        </pc:spChg>
        <pc:spChg chg="mod">
          <ac:chgData name="Milán Mondok" userId="73d2c910d188b2bb" providerId="LiveId" clId="{DD2895BA-8516-4F16-B4E7-DF3F60B694BE}" dt="2026-09-22T15:38:35.855" v="6988" actId="1076"/>
          <ac:spMkLst>
            <pc:docMk/>
            <pc:sldMk cId="2979938225" sldId="570"/>
            <ac:spMk id="8" creationId="{0B6F8EA6-EDFF-5411-C2D4-7D77AD780AD0}"/>
          </ac:spMkLst>
        </pc:spChg>
        <pc:spChg chg="mod">
          <ac:chgData name="Milán Mondok" userId="73d2c910d188b2bb" providerId="LiveId" clId="{DD2895BA-8516-4F16-B4E7-DF3F60B694BE}" dt="2026-09-22T15:39:34.289" v="7010" actId="1076"/>
          <ac:spMkLst>
            <pc:docMk/>
            <pc:sldMk cId="2979938225" sldId="570"/>
            <ac:spMk id="14" creationId="{22F75CE5-52D6-586A-F670-3E2E83CA8FCC}"/>
          </ac:spMkLst>
        </pc:spChg>
        <pc:spChg chg="del mod">
          <ac:chgData name="Milán Mondok" userId="73d2c910d188b2bb" providerId="LiveId" clId="{DD2895BA-8516-4F16-B4E7-DF3F60B694BE}" dt="2026-09-22T15:39:24.512" v="7008" actId="478"/>
          <ac:spMkLst>
            <pc:docMk/>
            <pc:sldMk cId="2979938225" sldId="570"/>
            <ac:spMk id="16" creationId="{81D0F507-06E5-B9FB-D438-E2EE722D9763}"/>
          </ac:spMkLst>
        </pc:spChg>
        <pc:spChg chg="mod">
          <ac:chgData name="Milán Mondok" userId="73d2c910d188b2bb" providerId="LiveId" clId="{DD2895BA-8516-4F16-B4E7-DF3F60B694BE}" dt="2026-09-22T15:40:08.917" v="7016" actId="1076"/>
          <ac:spMkLst>
            <pc:docMk/>
            <pc:sldMk cId="2979938225" sldId="570"/>
            <ac:spMk id="30" creationId="{79B7B544-2A50-6087-B4F9-8BE0CB269F22}"/>
          </ac:spMkLst>
        </pc:spChg>
        <pc:spChg chg="add mod">
          <ac:chgData name="Milán Mondok" userId="73d2c910d188b2bb" providerId="LiveId" clId="{DD2895BA-8516-4F16-B4E7-DF3F60B694BE}" dt="2026-09-22T15:40:33.169" v="7030" actId="1076"/>
          <ac:spMkLst>
            <pc:docMk/>
            <pc:sldMk cId="2979938225" sldId="570"/>
            <ac:spMk id="31" creationId="{3E5EB6E9-2599-2A2D-C05B-25522441EDBF}"/>
          </ac:spMkLst>
        </pc:spChg>
        <pc:spChg chg="del mod">
          <ac:chgData name="Milán Mondok" userId="73d2c910d188b2bb" providerId="LiveId" clId="{DD2895BA-8516-4F16-B4E7-DF3F60B694BE}" dt="2026-09-22T15:39:24.512" v="7008" actId="478"/>
          <ac:spMkLst>
            <pc:docMk/>
            <pc:sldMk cId="2979938225" sldId="570"/>
            <ac:spMk id="32" creationId="{90AD5358-FA2B-3E85-EB0F-1BCC7C3CD18C}"/>
          </ac:spMkLst>
        </pc:spChg>
        <pc:spChg chg="add mod">
          <ac:chgData name="Milán Mondok" userId="73d2c910d188b2bb" providerId="LiveId" clId="{DD2895BA-8516-4F16-B4E7-DF3F60B694BE}" dt="2026-09-22T15:41:59.843" v="7058" actId="1076"/>
          <ac:spMkLst>
            <pc:docMk/>
            <pc:sldMk cId="2979938225" sldId="570"/>
            <ac:spMk id="34" creationId="{285BF677-6DB2-2BD7-F37B-4333F3622A68}"/>
          </ac:spMkLst>
        </pc:spChg>
        <pc:spChg chg="mod">
          <ac:chgData name="Milán Mondok" userId="73d2c910d188b2bb" providerId="LiveId" clId="{DD2895BA-8516-4F16-B4E7-DF3F60B694BE}" dt="2026-09-22T15:39:44.419" v="7011" actId="1076"/>
          <ac:spMkLst>
            <pc:docMk/>
            <pc:sldMk cId="2979938225" sldId="570"/>
            <ac:spMk id="35" creationId="{CAB75157-9BC7-44A0-643B-105F7A4EDB56}"/>
          </ac:spMkLst>
        </pc:spChg>
        <pc:spChg chg="add del mod">
          <ac:chgData name="Milán Mondok" userId="73d2c910d188b2bb" providerId="LiveId" clId="{DD2895BA-8516-4F16-B4E7-DF3F60B694BE}" dt="2026-09-22T15:41:08.456" v="7039" actId="478"/>
          <ac:spMkLst>
            <pc:docMk/>
            <pc:sldMk cId="2979938225" sldId="570"/>
            <ac:spMk id="44" creationId="{69D79740-D827-A47C-698D-5D1C40FB1F10}"/>
          </ac:spMkLst>
        </pc:spChg>
        <pc:spChg chg="mod">
          <ac:chgData name="Milán Mondok" userId="73d2c910d188b2bb" providerId="LiveId" clId="{DD2895BA-8516-4F16-B4E7-DF3F60B694BE}" dt="2026-09-22T15:44:30.860" v="7099" actId="207"/>
          <ac:spMkLst>
            <pc:docMk/>
            <pc:sldMk cId="2979938225" sldId="570"/>
            <ac:spMk id="46" creationId="{F321E817-AB47-399D-D26E-B8D7F28D81F0}"/>
          </ac:spMkLst>
        </pc:spChg>
        <pc:spChg chg="add del mod">
          <ac:chgData name="Milán Mondok" userId="73d2c910d188b2bb" providerId="LiveId" clId="{DD2895BA-8516-4F16-B4E7-DF3F60B694BE}" dt="2026-09-22T15:43:30.853" v="7084" actId="478"/>
          <ac:spMkLst>
            <pc:docMk/>
            <pc:sldMk cId="2979938225" sldId="570"/>
            <ac:spMk id="47" creationId="{8D4FE8C4-3F3B-5992-1A3F-7813F68E7AAA}"/>
          </ac:spMkLst>
        </pc:spChg>
        <pc:spChg chg="add mod">
          <ac:chgData name="Milán Mondok" userId="73d2c910d188b2bb" providerId="LiveId" clId="{DD2895BA-8516-4F16-B4E7-DF3F60B694BE}" dt="2026-09-22T15:42:20.577" v="7062" actId="1076"/>
          <ac:spMkLst>
            <pc:docMk/>
            <pc:sldMk cId="2979938225" sldId="570"/>
            <ac:spMk id="50" creationId="{883D1484-6893-085E-49D9-F531D86B330D}"/>
          </ac:spMkLst>
        </pc:spChg>
        <pc:spChg chg="add del mod">
          <ac:chgData name="Milán Mondok" userId="73d2c910d188b2bb" providerId="LiveId" clId="{DD2895BA-8516-4F16-B4E7-DF3F60B694BE}" dt="2026-09-22T15:43:31.994" v="7085" actId="478"/>
          <ac:spMkLst>
            <pc:docMk/>
            <pc:sldMk cId="2979938225" sldId="570"/>
            <ac:spMk id="52" creationId="{C8098157-5805-F2B4-D7A0-46ACF1C77984}"/>
          </ac:spMkLst>
        </pc:spChg>
        <pc:spChg chg="add mod">
          <ac:chgData name="Milán Mondok" userId="73d2c910d188b2bb" providerId="LiveId" clId="{DD2895BA-8516-4F16-B4E7-DF3F60B694BE}" dt="2026-09-22T15:42:35.785" v="7070" actId="1076"/>
          <ac:spMkLst>
            <pc:docMk/>
            <pc:sldMk cId="2979938225" sldId="570"/>
            <ac:spMk id="54" creationId="{83D545EB-B9A1-252B-89AC-CB4098AC4B28}"/>
          </ac:spMkLst>
        </pc:spChg>
        <pc:spChg chg="del mod">
          <ac:chgData name="Milán Mondok" userId="73d2c910d188b2bb" providerId="LiveId" clId="{DD2895BA-8516-4F16-B4E7-DF3F60B694BE}" dt="2026-09-22T15:39:27.027" v="7009" actId="478"/>
          <ac:spMkLst>
            <pc:docMk/>
            <pc:sldMk cId="2979938225" sldId="570"/>
            <ac:spMk id="58" creationId="{758D7961-BE6C-669E-6CE9-ECAF7CBD489C}"/>
          </ac:spMkLst>
        </pc:spChg>
        <pc:spChg chg="mod">
          <ac:chgData name="Milán Mondok" userId="73d2c910d188b2bb" providerId="LiveId" clId="{DD2895BA-8516-4F16-B4E7-DF3F60B694BE}" dt="2026-09-22T15:39:48.983" v="7012" actId="1076"/>
          <ac:spMkLst>
            <pc:docMk/>
            <pc:sldMk cId="2979938225" sldId="570"/>
            <ac:spMk id="63" creationId="{5E8E0FE6-14B8-65A5-B520-97719DD98AD8}"/>
          </ac:spMkLst>
        </pc:spChg>
        <pc:spChg chg="mod">
          <ac:chgData name="Milán Mondok" userId="73d2c910d188b2bb" providerId="LiveId" clId="{DD2895BA-8516-4F16-B4E7-DF3F60B694BE}" dt="2026-09-22T15:39:57.541" v="7014" actId="1076"/>
          <ac:spMkLst>
            <pc:docMk/>
            <pc:sldMk cId="2979938225" sldId="570"/>
            <ac:spMk id="68" creationId="{ABC43B5D-873A-96C2-1835-6A8BAE454B48}"/>
          </ac:spMkLst>
        </pc:spChg>
        <pc:spChg chg="mod">
          <ac:chgData name="Milán Mondok" userId="73d2c910d188b2bb" providerId="LiveId" clId="{DD2895BA-8516-4F16-B4E7-DF3F60B694BE}" dt="2026-09-22T15:44:42.080" v="7101" actId="207"/>
          <ac:spMkLst>
            <pc:docMk/>
            <pc:sldMk cId="2979938225" sldId="570"/>
            <ac:spMk id="73" creationId="{3619E422-E69C-6C1C-2594-4EE4C4F1C07C}"/>
          </ac:spMkLst>
        </pc:spChg>
        <pc:spChg chg="add mod">
          <ac:chgData name="Milán Mondok" userId="73d2c910d188b2bb" providerId="LiveId" clId="{DD2895BA-8516-4F16-B4E7-DF3F60B694BE}" dt="2026-09-22T15:44:34.989" v="7100" actId="207"/>
          <ac:spMkLst>
            <pc:docMk/>
            <pc:sldMk cId="2979938225" sldId="570"/>
            <ac:spMk id="77" creationId="{8EF46E96-63CF-DD82-B62D-93D172002B6D}"/>
          </ac:spMkLst>
        </pc:spChg>
        <pc:spChg chg="add mod">
          <ac:chgData name="Milán Mondok" userId="73d2c910d188b2bb" providerId="LiveId" clId="{DD2895BA-8516-4F16-B4E7-DF3F60B694BE}" dt="2026-09-22T15:44:46.746" v="7102" actId="207"/>
          <ac:spMkLst>
            <pc:docMk/>
            <pc:sldMk cId="2979938225" sldId="570"/>
            <ac:spMk id="79" creationId="{C4F2FF60-1143-A64E-1004-41CC659E8920}"/>
          </ac:spMkLst>
        </pc:spChg>
        <pc:spChg chg="del">
          <ac:chgData name="Milán Mondok" userId="73d2c910d188b2bb" providerId="LiveId" clId="{DD2895BA-8516-4F16-B4E7-DF3F60B694BE}" dt="2026-09-22T15:36:51.679" v="6874" actId="478"/>
          <ac:spMkLst>
            <pc:docMk/>
            <pc:sldMk cId="2979938225" sldId="570"/>
            <ac:spMk id="80" creationId="{E50BC24F-83D3-B4A9-F88A-A0096FFBB0BF}"/>
          </ac:spMkLst>
        </pc:spChg>
        <pc:spChg chg="add mod">
          <ac:chgData name="Milán Mondok" userId="73d2c910d188b2bb" providerId="LiveId" clId="{DD2895BA-8516-4F16-B4E7-DF3F60B694BE}" dt="2026-09-22T15:46:33.236" v="7179" actId="14100"/>
          <ac:spMkLst>
            <pc:docMk/>
            <pc:sldMk cId="2979938225" sldId="570"/>
            <ac:spMk id="81" creationId="{430040C1-A212-282C-13A1-479E4ACB34BE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2" creationId="{F027CCF4-EA16-EEA2-96FC-BA022FF468AF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3" creationId="{C22D3DCA-6011-B716-0DE6-A7AE7A74A9F0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4" creationId="{5E6FA073-B7CF-2948-367F-228263CA6828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5" creationId="{0B337144-11AA-BD29-E41E-8267434CBF8C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7" creationId="{F771E52D-7A7F-F778-8FEF-3561E017BF77}"/>
          </ac:spMkLst>
        </pc:spChg>
        <pc:spChg chg="add mod">
          <ac:chgData name="Milán Mondok" userId="73d2c910d188b2bb" providerId="LiveId" clId="{DD2895BA-8516-4F16-B4E7-DF3F60B694BE}" dt="2026-09-22T15:46:40.620" v="7183" actId="1076"/>
          <ac:spMkLst>
            <pc:docMk/>
            <pc:sldMk cId="2979938225" sldId="570"/>
            <ac:spMk id="88" creationId="{B6B20088-AE44-C6AE-8DDE-CC897D6F1F8B}"/>
          </ac:spMkLst>
        </pc:spChg>
        <pc:spChg chg="del">
          <ac:chgData name="Milán Mondok" userId="73d2c910d188b2bb" providerId="LiveId" clId="{DD2895BA-8516-4F16-B4E7-DF3F60B694BE}" dt="2026-09-22T15:36:38.905" v="6872" actId="478"/>
          <ac:spMkLst>
            <pc:docMk/>
            <pc:sldMk cId="2979938225" sldId="570"/>
            <ac:spMk id="89" creationId="{F19C0F97-E534-DC2E-7977-9A1B33907C66}"/>
          </ac:spMkLst>
        </pc:spChg>
        <pc:spChg chg="mod">
          <ac:chgData name="Milán Mondok" userId="73d2c910d188b2bb" providerId="LiveId" clId="{DD2895BA-8516-4F16-B4E7-DF3F60B694BE}" dt="2026-09-22T15:38:29.338" v="6987" actId="1038"/>
          <ac:spMkLst>
            <pc:docMk/>
            <pc:sldMk cId="2979938225" sldId="570"/>
            <ac:spMk id="110" creationId="{896B7277-F124-8487-A390-9ECC043C8885}"/>
          </ac:spMkLst>
        </pc:spChg>
        <pc:spChg chg="mod">
          <ac:chgData name="Milán Mondok" userId="73d2c910d188b2bb" providerId="LiveId" clId="{DD2895BA-8516-4F16-B4E7-DF3F60B694BE}" dt="2026-09-22T15:38:29.338" v="6987" actId="1038"/>
          <ac:spMkLst>
            <pc:docMk/>
            <pc:sldMk cId="2979938225" sldId="570"/>
            <ac:spMk id="111" creationId="{D254F619-3E65-C785-84CC-8C41D7ADCB27}"/>
          </ac:spMkLst>
        </pc:spChg>
        <pc:spChg chg="mod">
          <ac:chgData name="Milán Mondok" userId="73d2c910d188b2bb" providerId="LiveId" clId="{DD2895BA-8516-4F16-B4E7-DF3F60B694BE}" dt="2026-09-22T15:38:29.338" v="6987" actId="1038"/>
          <ac:spMkLst>
            <pc:docMk/>
            <pc:sldMk cId="2979938225" sldId="570"/>
            <ac:spMk id="112" creationId="{D0BA1CAE-C805-68DB-F4DD-069C8F26210A}"/>
          </ac:spMkLst>
        </pc:spChg>
        <pc:spChg chg="mod">
          <ac:chgData name="Milán Mondok" userId="73d2c910d188b2bb" providerId="LiveId" clId="{DD2895BA-8516-4F16-B4E7-DF3F60B694BE}" dt="2026-09-22T15:38:29.338" v="6987" actId="1038"/>
          <ac:spMkLst>
            <pc:docMk/>
            <pc:sldMk cId="2979938225" sldId="570"/>
            <ac:spMk id="113" creationId="{51C75E73-D624-37CD-4666-DB2D34BD72CE}"/>
          </ac:spMkLst>
        </pc:spChg>
        <pc:cxnChg chg="mod">
          <ac:chgData name="Milán Mondok" userId="73d2c910d188b2bb" providerId="LiveId" clId="{DD2895BA-8516-4F16-B4E7-DF3F60B694BE}" dt="2026-09-22T15:39:34.289" v="7010" actId="1076"/>
          <ac:cxnSpMkLst>
            <pc:docMk/>
            <pc:sldMk cId="2979938225" sldId="570"/>
            <ac:cxnSpMk id="17" creationId="{B181773B-08BE-BDEA-AFE4-0D662837964F}"/>
          </ac:cxnSpMkLst>
        </pc:cxnChg>
        <pc:cxnChg chg="del mod">
          <ac:chgData name="Milán Mondok" userId="73d2c910d188b2bb" providerId="LiveId" clId="{DD2895BA-8516-4F16-B4E7-DF3F60B694BE}" dt="2026-09-22T15:39:24.512" v="7008" actId="478"/>
          <ac:cxnSpMkLst>
            <pc:docMk/>
            <pc:sldMk cId="2979938225" sldId="570"/>
            <ac:cxnSpMk id="21" creationId="{D12E27CB-80BD-9AB8-5565-0947833D8977}"/>
          </ac:cxnSpMkLst>
        </pc:cxnChg>
        <pc:cxnChg chg="mod">
          <ac:chgData name="Milán Mondok" userId="73d2c910d188b2bb" providerId="LiveId" clId="{DD2895BA-8516-4F16-B4E7-DF3F60B694BE}" dt="2026-09-22T15:39:44.419" v="7011" actId="1076"/>
          <ac:cxnSpMkLst>
            <pc:docMk/>
            <pc:sldMk cId="2979938225" sldId="570"/>
            <ac:cxnSpMk id="39" creationId="{511A6819-B9FC-929D-5D09-15011814884E}"/>
          </ac:cxnSpMkLst>
        </pc:cxnChg>
        <pc:cxnChg chg="del mod">
          <ac:chgData name="Milán Mondok" userId="73d2c910d188b2bb" providerId="LiveId" clId="{DD2895BA-8516-4F16-B4E7-DF3F60B694BE}" dt="2026-09-22T15:39:24.512" v="7008" actId="478"/>
          <ac:cxnSpMkLst>
            <pc:docMk/>
            <pc:sldMk cId="2979938225" sldId="570"/>
            <ac:cxnSpMk id="49" creationId="{8063EE16-E095-A350-51F3-0158C22FABF4}"/>
          </ac:cxnSpMkLst>
        </pc:cxnChg>
        <pc:cxnChg chg="add mod">
          <ac:chgData name="Milán Mondok" userId="73d2c910d188b2bb" providerId="LiveId" clId="{DD2895BA-8516-4F16-B4E7-DF3F60B694BE}" dt="2026-09-22T15:43:35.253" v="7088" actId="14100"/>
          <ac:cxnSpMkLst>
            <pc:docMk/>
            <pc:sldMk cId="2979938225" sldId="570"/>
            <ac:cxnSpMk id="55" creationId="{8B60AFC1-E3AD-819F-9015-6D09CF9252CB}"/>
          </ac:cxnSpMkLst>
        </pc:cxnChg>
        <pc:cxnChg chg="add mod">
          <ac:chgData name="Milán Mondok" userId="73d2c910d188b2bb" providerId="LiveId" clId="{DD2895BA-8516-4F16-B4E7-DF3F60B694BE}" dt="2026-09-22T15:43:37.505" v="7089" actId="14100"/>
          <ac:cxnSpMkLst>
            <pc:docMk/>
            <pc:sldMk cId="2979938225" sldId="570"/>
            <ac:cxnSpMk id="59" creationId="{54A12576-FB94-2700-D64A-8C25AD0BF6E4}"/>
          </ac:cxnSpMkLst>
        </pc:cxnChg>
        <pc:cxnChg chg="mod">
          <ac:chgData name="Milán Mondok" userId="73d2c910d188b2bb" providerId="LiveId" clId="{DD2895BA-8516-4F16-B4E7-DF3F60B694BE}" dt="2026-09-22T15:39:48.983" v="7012" actId="1076"/>
          <ac:cxnSpMkLst>
            <pc:docMk/>
            <pc:sldMk cId="2979938225" sldId="570"/>
            <ac:cxnSpMk id="64" creationId="{AB4E46C6-E0E4-D53D-BF45-2684045C56EC}"/>
          </ac:cxnSpMkLst>
        </pc:cxnChg>
        <pc:cxnChg chg="add del mod">
          <ac:chgData name="Milán Mondok" userId="73d2c910d188b2bb" providerId="LiveId" clId="{DD2895BA-8516-4F16-B4E7-DF3F60B694BE}" dt="2026-09-22T15:43:33.471" v="7087" actId="478"/>
          <ac:cxnSpMkLst>
            <pc:docMk/>
            <pc:sldMk cId="2979938225" sldId="570"/>
            <ac:cxnSpMk id="65" creationId="{EC3DC9B5-FE49-CA19-9CE0-CE2729F66070}"/>
          </ac:cxnSpMkLst>
        </pc:cxnChg>
        <pc:cxnChg chg="add del mod">
          <ac:chgData name="Milán Mondok" userId="73d2c910d188b2bb" providerId="LiveId" clId="{DD2895BA-8516-4F16-B4E7-DF3F60B694BE}" dt="2026-09-22T15:43:32.761" v="7086" actId="478"/>
          <ac:cxnSpMkLst>
            <pc:docMk/>
            <pc:sldMk cId="2979938225" sldId="570"/>
            <ac:cxnSpMk id="69" creationId="{F0DD7516-7245-FB8D-246D-6EEE733FE8F9}"/>
          </ac:cxnSpMkLst>
        </pc:cxnChg>
        <pc:cxnChg chg="mod">
          <ac:chgData name="Milán Mondok" userId="73d2c910d188b2bb" providerId="LiveId" clId="{DD2895BA-8516-4F16-B4E7-DF3F60B694BE}" dt="2026-09-22T15:39:48.983" v="7012" actId="1076"/>
          <ac:cxnSpMkLst>
            <pc:docMk/>
            <pc:sldMk cId="2979938225" sldId="570"/>
            <ac:cxnSpMk id="72" creationId="{805EFFD5-8405-0C14-BBFF-867ECDE79539}"/>
          </ac:cxnSpMkLst>
        </pc:cxnChg>
        <pc:cxnChg chg="mod">
          <ac:chgData name="Milán Mondok" userId="73d2c910d188b2bb" providerId="LiveId" clId="{DD2895BA-8516-4F16-B4E7-DF3F60B694BE}" dt="2026-09-22T15:38:16.735" v="6964" actId="14100"/>
          <ac:cxnSpMkLst>
            <pc:docMk/>
            <pc:sldMk cId="2979938225" sldId="570"/>
            <ac:cxnSpMk id="104" creationId="{7EF20CAF-5479-0FB2-9045-79EA3206EA25}"/>
          </ac:cxnSpMkLst>
        </pc:cxnChg>
        <pc:cxnChg chg="mod">
          <ac:chgData name="Milán Mondok" userId="73d2c910d188b2bb" providerId="LiveId" clId="{DD2895BA-8516-4F16-B4E7-DF3F60B694BE}" dt="2026-09-22T15:38:13.466" v="6963" actId="14100"/>
          <ac:cxnSpMkLst>
            <pc:docMk/>
            <pc:sldMk cId="2979938225" sldId="570"/>
            <ac:cxnSpMk id="106" creationId="{D75C159C-DAB5-9419-ECBC-7C94B175B9EE}"/>
          </ac:cxnSpMkLst>
        </pc:cxnChg>
        <pc:cxnChg chg="mod">
          <ac:chgData name="Milán Mondok" userId="73d2c910d188b2bb" providerId="LiveId" clId="{DD2895BA-8516-4F16-B4E7-DF3F60B694BE}" dt="2026-09-22T15:38:09.170" v="6962" actId="14100"/>
          <ac:cxnSpMkLst>
            <pc:docMk/>
            <pc:sldMk cId="2979938225" sldId="570"/>
            <ac:cxnSpMk id="107" creationId="{F1F0BDE3-5A92-3783-EED5-29F0DF653AFC}"/>
          </ac:cxnSpMkLst>
        </pc:cxnChg>
        <pc:cxnChg chg="mod">
          <ac:chgData name="Milán Mondok" userId="73d2c910d188b2bb" providerId="LiveId" clId="{DD2895BA-8516-4F16-B4E7-DF3F60B694BE}" dt="2026-09-22T15:38:04.672" v="6961" actId="14100"/>
          <ac:cxnSpMkLst>
            <pc:docMk/>
            <pc:sldMk cId="2979938225" sldId="570"/>
            <ac:cxnSpMk id="108" creationId="{CCA8312B-C0CB-8F73-9C67-F6060D1A0151}"/>
          </ac:cxnSpMkLst>
        </pc:cxnChg>
        <pc:cxnChg chg="mod">
          <ac:chgData name="Milán Mondok" userId="73d2c910d188b2bb" providerId="LiveId" clId="{DD2895BA-8516-4F16-B4E7-DF3F60B694BE}" dt="2026-09-22T15:38:02.005" v="6960" actId="14100"/>
          <ac:cxnSpMkLst>
            <pc:docMk/>
            <pc:sldMk cId="2979938225" sldId="570"/>
            <ac:cxnSpMk id="109" creationId="{5B6C3B11-2B60-51DE-C75D-63D669BF7B80}"/>
          </ac:cxnSpMkLst>
        </pc:cxnChg>
      </pc:sldChg>
      <pc:sldChg chg="modSp add mod modAnim">
        <pc:chgData name="Milán Mondok" userId="73d2c910d188b2bb" providerId="LiveId" clId="{DD2895BA-8516-4F16-B4E7-DF3F60B694BE}" dt="2026-09-22T16:36:41.427" v="9046" actId="20577"/>
        <pc:sldMkLst>
          <pc:docMk/>
          <pc:sldMk cId="2859854733" sldId="571"/>
        </pc:sldMkLst>
        <pc:spChg chg="mod">
          <ac:chgData name="Milán Mondok" userId="73d2c910d188b2bb" providerId="LiveId" clId="{DD2895BA-8516-4F16-B4E7-DF3F60B694BE}" dt="2026-09-22T16:36:41.427" v="9046" actId="20577"/>
          <ac:spMkLst>
            <pc:docMk/>
            <pc:sldMk cId="2859854733" sldId="571"/>
            <ac:spMk id="3" creationId="{ACC495D5-2557-0CA7-1893-035B6DA7D6B8}"/>
          </ac:spMkLst>
        </pc:spChg>
        <pc:spChg chg="mod">
          <ac:chgData name="Milán Mondok" userId="73d2c910d188b2bb" providerId="LiveId" clId="{DD2895BA-8516-4F16-B4E7-DF3F60B694BE}" dt="2026-09-22T16:36:07.567" v="9026" actId="20577"/>
          <ac:spMkLst>
            <pc:docMk/>
            <pc:sldMk cId="2859854733" sldId="571"/>
            <ac:spMk id="4" creationId="{B88C921C-65E2-D7C1-6E06-1B1748D61F98}"/>
          </ac:spMkLst>
        </pc:spChg>
      </pc:sldChg>
      <pc:sldChg chg="addSp delSp modSp new mod ord">
        <pc:chgData name="Milán Mondok" userId="73d2c910d188b2bb" providerId="LiveId" clId="{DD2895BA-8516-4F16-B4E7-DF3F60B694BE}" dt="2026-09-22T16:39:48.913" v="9086" actId="20577"/>
        <pc:sldMkLst>
          <pc:docMk/>
          <pc:sldMk cId="2734716672" sldId="572"/>
        </pc:sldMkLst>
        <pc:spChg chg="mod">
          <ac:chgData name="Milán Mondok" userId="73d2c910d188b2bb" providerId="LiveId" clId="{DD2895BA-8516-4F16-B4E7-DF3F60B694BE}" dt="2026-09-22T16:39:48.913" v="9086" actId="20577"/>
          <ac:spMkLst>
            <pc:docMk/>
            <pc:sldMk cId="2734716672" sldId="572"/>
            <ac:spMk id="3" creationId="{29385253-6705-E35B-C12A-E8B7B869B89E}"/>
          </ac:spMkLst>
        </pc:spChg>
        <pc:spChg chg="mod">
          <ac:chgData name="Milán Mondok" userId="73d2c910d188b2bb" providerId="LiveId" clId="{DD2895BA-8516-4F16-B4E7-DF3F60B694BE}" dt="2026-09-22T16:14:02.996" v="8642" actId="20577"/>
          <ac:spMkLst>
            <pc:docMk/>
            <pc:sldMk cId="2734716672" sldId="572"/>
            <ac:spMk id="4" creationId="{6836B5B0-32A4-53DF-C831-6FD581FBD54F}"/>
          </ac:spMkLst>
        </pc:spChg>
        <pc:spChg chg="add del">
          <ac:chgData name="Milán Mondok" userId="73d2c910d188b2bb" providerId="LiveId" clId="{DD2895BA-8516-4F16-B4E7-DF3F60B694BE}" dt="2026-09-22T16:18:00.846" v="8976" actId="22"/>
          <ac:spMkLst>
            <pc:docMk/>
            <pc:sldMk cId="2734716672" sldId="572"/>
            <ac:spMk id="6" creationId="{47930980-0BA2-9718-BF6C-FC4E3EF5E4E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83783-5DCD-4AF3-8240-3A025A9A52F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A45F1-7FE6-4F4B-AE1D-BF73A7FF3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3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2A5EA-2F43-88E7-36CA-73B12D556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EEC01C7-969A-7FF3-A7AB-9C1162CE2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A09FC0C4-E0E4-12BB-C57E-564AE71B6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E48A066-EA4C-6C6D-991F-2AF78BD48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A45F1-7FE6-4F4B-AE1D-BF73A7FF35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62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674" y="1149532"/>
            <a:ext cx="10168652" cy="1034687"/>
          </a:xfrm>
        </p:spPr>
        <p:txBody>
          <a:bodyPr anchor="b">
            <a:noAutofit/>
          </a:bodyPr>
          <a:lstStyle>
            <a:lvl1pPr algn="l">
              <a:defRPr sz="540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347" y="2401599"/>
            <a:ext cx="7195359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" y="5625246"/>
            <a:ext cx="2649608" cy="851486"/>
          </a:xfrm>
          <a:prstGeom prst="rect">
            <a:avLst/>
          </a:prstGeom>
        </p:spPr>
      </p:pic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6909619" y="179947"/>
            <a:ext cx="4981650" cy="383463"/>
          </a:xfrm>
        </p:spPr>
        <p:txBody>
          <a:bodyPr/>
          <a:lstStyle>
            <a:lvl1pPr algn="r">
              <a:defRPr sz="1800"/>
            </a:lvl1pPr>
          </a:lstStyle>
          <a:p>
            <a:r>
              <a:rPr lang="en-US"/>
              <a:t>Alpine Verification Meeting 2026, Eger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4FC3B-156D-44B3-B492-10C897D6AF5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86884" y="5630687"/>
            <a:ext cx="3546053" cy="8460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7DF58-9032-41E0-A24B-AD706474636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16406" y="5564988"/>
            <a:ext cx="972000" cy="9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FCA37E-C027-403A-AED2-6DA57F467D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05025" y="5510988"/>
            <a:ext cx="1167567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8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ooter Placeholder 3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Content Placeholder 36"/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051321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lang="en-US" smtClean="0"/>
            </a:lvl1pPr>
            <a:lvl2pPr marL="685800" indent="-228600">
              <a:buFont typeface="Open Sans" panose="020B0606030504020204" pitchFamily="34" charset="0"/>
              <a:buChar char="–"/>
              <a:defRPr lang="en-US" smtClean="0"/>
            </a:lvl2pPr>
            <a:lvl3pPr marL="1143000" indent="-228600">
              <a:buFont typeface="Open Sans" panose="020B0606030504020204" pitchFamily="34" charset="0"/>
              <a:buChar char="–"/>
              <a:defRPr lang="en-US" smtClean="0"/>
            </a:lvl3pPr>
            <a:lvl4pPr marL="1600200" indent="-228600">
              <a:buFont typeface="Open Sans" panose="020B0606030504020204" pitchFamily="34" charset="0"/>
              <a:buChar char="–"/>
              <a:defRPr lang="en-US" smtClean="0"/>
            </a:lvl4pPr>
            <a:lvl5pPr marL="2057400" indent="-228600">
              <a:buFont typeface="Open Sans" panose="020B0606030504020204" pitchFamily="34" charset="0"/>
              <a:buChar char="–"/>
              <a:defRPr lang="en-US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833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979" y="2083665"/>
            <a:ext cx="5156748" cy="1570703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8" y="3838724"/>
            <a:ext cx="4733002" cy="907026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4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79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4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9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Alpine Verification Meeting 2026, Eger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28B9B-0C36-4B0C-9E4A-C3A158CBB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1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flipH="1">
            <a:off x="-1" y="6419821"/>
            <a:ext cx="11264000" cy="438180"/>
          </a:xfrm>
          <a:custGeom>
            <a:avLst/>
            <a:gdLst>
              <a:gd name="connsiteX0" fmla="*/ 11264000 w 11264000"/>
              <a:gd name="connsiteY0" fmla="*/ 0 h 438180"/>
              <a:gd name="connsiteX1" fmla="*/ 0 w 11264000"/>
              <a:gd name="connsiteY1" fmla="*/ 0 h 438180"/>
              <a:gd name="connsiteX2" fmla="*/ 172203 w 11264000"/>
              <a:gd name="connsiteY2" fmla="*/ 438180 h 438180"/>
              <a:gd name="connsiteX3" fmla="*/ 11264000 w 11264000"/>
              <a:gd name="connsiteY3" fmla="*/ 438180 h 438180"/>
              <a:gd name="connsiteX4" fmla="*/ 11264000 w 11264000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000" h="438180">
                <a:moveTo>
                  <a:pt x="11264000" y="0"/>
                </a:moveTo>
                <a:lnTo>
                  <a:pt x="0" y="0"/>
                </a:lnTo>
                <a:lnTo>
                  <a:pt x="172203" y="438180"/>
                </a:lnTo>
                <a:lnTo>
                  <a:pt x="11264000" y="438180"/>
                </a:lnTo>
                <a:lnTo>
                  <a:pt x="112640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 userDrawn="1"/>
        </p:nvSpPr>
        <p:spPr>
          <a:xfrm>
            <a:off x="11208783" y="6419820"/>
            <a:ext cx="983218" cy="438180"/>
          </a:xfrm>
          <a:custGeom>
            <a:avLst/>
            <a:gdLst>
              <a:gd name="connsiteX0" fmla="*/ 172204 w 983218"/>
              <a:gd name="connsiteY0" fmla="*/ 0 h 438180"/>
              <a:gd name="connsiteX1" fmla="*/ 983218 w 983218"/>
              <a:gd name="connsiteY1" fmla="*/ 0 h 438180"/>
              <a:gd name="connsiteX2" fmla="*/ 983218 w 983218"/>
              <a:gd name="connsiteY2" fmla="*/ 438180 h 438180"/>
              <a:gd name="connsiteX3" fmla="*/ 0 w 983218"/>
              <a:gd name="connsiteY3" fmla="*/ 438180 h 438180"/>
              <a:gd name="connsiteX4" fmla="*/ 172204 w 983218"/>
              <a:gd name="connsiteY4" fmla="*/ 0 h 438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218" h="438180">
                <a:moveTo>
                  <a:pt x="172204" y="0"/>
                </a:moveTo>
                <a:lnTo>
                  <a:pt x="983218" y="0"/>
                </a:lnTo>
                <a:lnTo>
                  <a:pt x="983218" y="438180"/>
                </a:lnTo>
                <a:lnTo>
                  <a:pt x="0" y="438180"/>
                </a:lnTo>
                <a:lnTo>
                  <a:pt x="172204" y="0"/>
                </a:lnTo>
                <a:close/>
              </a:path>
            </a:pathLst>
          </a:custGeom>
          <a:gradFill>
            <a:gsLst>
              <a:gs pos="32000">
                <a:srgbClr val="283C88"/>
              </a:gs>
              <a:gs pos="100000">
                <a:srgbClr val="5F2C60"/>
              </a:gs>
            </a:gsLst>
            <a:lin ang="3852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978" y="313299"/>
            <a:ext cx="11021962" cy="722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979" y="1201994"/>
            <a:ext cx="11021962" cy="505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4" t="32447" r="19869" b="31872"/>
          <a:stretch/>
        </p:blipFill>
        <p:spPr>
          <a:xfrm>
            <a:off x="11441362" y="6453743"/>
            <a:ext cx="655748" cy="3781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4359" y="6448478"/>
            <a:ext cx="27432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9BA28B9B-0C36-4B0C-9E4A-C3A158CBB1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>
          <a:xfrm>
            <a:off x="1" y="6448478"/>
            <a:ext cx="4114800" cy="383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Alpine Verification Meeting 2026, 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05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D04F-76A7-04E8-D2AA-5AAE77EF4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6817C7-94DF-2E39-E271-64FD019BD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674" y="977975"/>
            <a:ext cx="10168652" cy="2052947"/>
          </a:xfrm>
        </p:spPr>
        <p:txBody>
          <a:bodyPr/>
          <a:lstStyle/>
          <a:p>
            <a:r>
              <a:rPr lang="en-US" sz="4800" noProof="0" dirty="0"/>
              <a:t>Concurrent Software meets Saturation</a:t>
            </a:r>
            <a:endParaRPr lang="hu-HU" sz="4800" noProof="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5DA5831-267C-9D4C-FE3E-028251948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6193" y="4373692"/>
            <a:ext cx="8294251" cy="942974"/>
          </a:xfrm>
        </p:spPr>
        <p:txBody>
          <a:bodyPr>
            <a:normAutofit/>
          </a:bodyPr>
          <a:lstStyle/>
          <a:p>
            <a:r>
              <a:rPr lang="en-US" sz="2000" u="sng" dirty="0"/>
              <a:t>Milán Mondok</a:t>
            </a:r>
            <a:r>
              <a:rPr lang="en-US" sz="2000" dirty="0"/>
              <a:t>, </a:t>
            </a:r>
            <a:br>
              <a:rPr lang="en-US" sz="2000" dirty="0"/>
            </a:br>
            <a:r>
              <a:rPr lang="en-US" sz="2000" dirty="0"/>
              <a:t>Supervisor: Vince Molnár</a:t>
            </a:r>
            <a:endParaRPr lang="hu-HU" sz="2000" noProof="0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33B6241-9F99-032A-BA58-9E0F09EFE2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910" y="5625246"/>
            <a:ext cx="2649608" cy="85148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8147A-BB4F-0761-C61C-3780A354BB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E9FE095-CB64-A38C-0E60-6522E2EA6D18}"/>
              </a:ext>
            </a:extLst>
          </p:cNvPr>
          <p:cNvSpPr txBox="1">
            <a:spLocks/>
          </p:cNvSpPr>
          <p:nvPr/>
        </p:nvSpPr>
        <p:spPr>
          <a:xfrm>
            <a:off x="1011674" y="3030922"/>
            <a:ext cx="1070042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Bringing an algorithm from Petri nets to software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169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2E9988-C478-B45D-A883-F6C4BD5CF0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32ADE-1C64-A6B6-988D-D0A0A879132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Software, distributed systems, communication protocols, …</a:t>
            </a:r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</a:rPr>
              <a:t>Components</a:t>
            </a:r>
            <a:r>
              <a:rPr lang="en-US" dirty="0"/>
              <a:t> that act largely </a:t>
            </a:r>
            <a:r>
              <a:rPr lang="en-US" b="1" dirty="0">
                <a:solidFill>
                  <a:schemeClr val="accent1"/>
                </a:solidFill>
              </a:rPr>
              <a:t>locally</a:t>
            </a:r>
            <a:r>
              <a:rPr lang="en-US" dirty="0"/>
              <a:t> (on their own) with occasional interaction</a:t>
            </a:r>
          </a:p>
          <a:p>
            <a:pPr lvl="1"/>
            <a:r>
              <a:rPr lang="en-US" dirty="0"/>
              <a:t>E.g., Threads with events over local variables and some global synchronization</a:t>
            </a:r>
          </a:p>
          <a:p>
            <a:endParaRPr lang="en-US" dirty="0"/>
          </a:p>
          <a:p>
            <a:r>
              <a:rPr lang="en-US" dirty="0"/>
              <a:t>Independence blows up the state space, but is what we will exploit with </a:t>
            </a:r>
            <a:r>
              <a:rPr lang="en-US" b="1" dirty="0">
                <a:solidFill>
                  <a:schemeClr val="accent1"/>
                </a:solidFill>
              </a:rPr>
              <a:t>saturation</a:t>
            </a:r>
            <a:endParaRPr lang="hu-HU" b="1" dirty="0">
              <a:solidFill>
                <a:schemeClr val="accent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4DD4AA-28DA-07BC-792C-1F5024195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Concurrent Systems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2632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55BBC3C-3733-70A0-DA12-1C329E46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Example</a:t>
            </a:r>
            <a:endParaRPr lang="hu-H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2C4AC5-0F29-DC5E-0092-A36149D0697F}"/>
              </a:ext>
            </a:extLst>
          </p:cNvPr>
          <p:cNvSpPr txBox="1"/>
          <p:nvPr/>
        </p:nvSpPr>
        <p:spPr>
          <a:xfrm>
            <a:off x="809827" y="1301772"/>
            <a:ext cx="4511203" cy="47034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pthread.h</a:t>
            </a:r>
            <a:r>
              <a:rPr lang="en-US" sz="1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N </a:t>
            </a:r>
            <a:r>
              <a:rPr lang="en-US" sz="1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x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y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thread1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(x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x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thread2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(y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y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pthread_t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t1, t2;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DD391F-B8B3-7175-3F8E-F2090FB9D278}"/>
              </a:ext>
            </a:extLst>
          </p:cNvPr>
          <p:cNvSpPr/>
          <p:nvPr/>
        </p:nvSpPr>
        <p:spPr>
          <a:xfrm>
            <a:off x="809827" y="1842681"/>
            <a:ext cx="1913918" cy="233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05BC1D-C7A3-D5AD-F690-DBDED0789132}"/>
              </a:ext>
            </a:extLst>
          </p:cNvPr>
          <p:cNvSpPr/>
          <p:nvPr/>
        </p:nvSpPr>
        <p:spPr>
          <a:xfrm>
            <a:off x="1052512" y="2557624"/>
            <a:ext cx="1843088" cy="233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74A923-EB8A-C0A3-0D00-4C4AE4179033}"/>
              </a:ext>
            </a:extLst>
          </p:cNvPr>
          <p:cNvSpPr/>
          <p:nvPr/>
        </p:nvSpPr>
        <p:spPr>
          <a:xfrm>
            <a:off x="1052512" y="3517570"/>
            <a:ext cx="1843088" cy="233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7A6FA28-8F72-C78D-CD67-1CD91FDC99D7}"/>
              </a:ext>
            </a:extLst>
          </p:cNvPr>
          <p:cNvGrpSpPr/>
          <p:nvPr/>
        </p:nvGrpSpPr>
        <p:grpSpPr>
          <a:xfrm>
            <a:off x="7193261" y="1498577"/>
            <a:ext cx="3888669" cy="3596611"/>
            <a:chOff x="7193261" y="1498577"/>
            <a:chExt cx="3888669" cy="359661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DB9CD7ED-19B1-E5B8-A7DE-1B13F511D31E}"/>
                </a:ext>
              </a:extLst>
            </p:cNvPr>
            <p:cNvGrpSpPr/>
            <p:nvPr/>
          </p:nvGrpSpPr>
          <p:grpSpPr>
            <a:xfrm>
              <a:off x="7863295" y="1962150"/>
              <a:ext cx="2495550" cy="2575224"/>
              <a:chOff x="7863295" y="1962150"/>
              <a:chExt cx="2495550" cy="2575224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E8C2DEF1-B845-41EC-ADBA-30043C890711}"/>
                  </a:ext>
                </a:extLst>
              </p:cNvPr>
              <p:cNvSpPr/>
              <p:nvPr/>
            </p:nvSpPr>
            <p:spPr>
              <a:xfrm>
                <a:off x="7863295" y="1962150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E3329CA-75F4-49B2-B24C-4A0926934B9A}"/>
                  </a:ext>
                </a:extLst>
              </p:cNvPr>
              <p:cNvSpPr/>
              <p:nvPr/>
            </p:nvSpPr>
            <p:spPr>
              <a:xfrm>
                <a:off x="7863295" y="2674508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64BD411-066D-193F-B397-E4CAE0E26914}"/>
                  </a:ext>
                </a:extLst>
              </p:cNvPr>
              <p:cNvSpPr/>
              <p:nvPr/>
            </p:nvSpPr>
            <p:spPr>
              <a:xfrm>
                <a:off x="7863295" y="3386866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4F51680-7B83-8697-2490-88354A350600}"/>
                  </a:ext>
                </a:extLst>
              </p:cNvPr>
              <p:cNvSpPr/>
              <p:nvPr/>
            </p:nvSpPr>
            <p:spPr>
              <a:xfrm>
                <a:off x="7863295" y="4099224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2642342-730C-9C82-5175-DD63AEEA9B1B}"/>
                  </a:ext>
                </a:extLst>
              </p:cNvPr>
              <p:cNvCxnSpPr>
                <a:stCxn id="25" idx="0"/>
                <a:endCxn id="23" idx="4"/>
              </p:cNvCxnSpPr>
              <p:nvPr/>
            </p:nvCxnSpPr>
            <p:spPr>
              <a:xfrm flipV="1">
                <a:off x="8082370" y="3825016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5278F15-7261-597F-3593-E673B713F35A}"/>
                  </a:ext>
                </a:extLst>
              </p:cNvPr>
              <p:cNvCxnSpPr>
                <a:cxnSpLocks/>
                <a:stCxn id="23" idx="0"/>
                <a:endCxn id="21" idx="4"/>
              </p:cNvCxnSpPr>
              <p:nvPr/>
            </p:nvCxnSpPr>
            <p:spPr>
              <a:xfrm flipV="1">
                <a:off x="8082370" y="3112658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32F394FF-9A9F-B7F2-22C0-5B8AEACDCD43}"/>
                  </a:ext>
                </a:extLst>
              </p:cNvPr>
              <p:cNvCxnSpPr>
                <a:cxnSpLocks/>
                <a:stCxn id="21" idx="0"/>
                <a:endCxn id="19" idx="4"/>
              </p:cNvCxnSpPr>
              <p:nvPr/>
            </p:nvCxnSpPr>
            <p:spPr>
              <a:xfrm flipV="1">
                <a:off x="8082370" y="2400300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CB45BE8-AADD-C6CB-A2D8-EB94DE1CD357}"/>
                  </a:ext>
                </a:extLst>
              </p:cNvPr>
              <p:cNvSpPr/>
              <p:nvPr/>
            </p:nvSpPr>
            <p:spPr>
              <a:xfrm>
                <a:off x="8549095" y="1962150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39E4948-7728-397C-F772-CAAF7BE7D8F2}"/>
                  </a:ext>
                </a:extLst>
              </p:cNvPr>
              <p:cNvSpPr/>
              <p:nvPr/>
            </p:nvSpPr>
            <p:spPr>
              <a:xfrm>
                <a:off x="8549095" y="2674508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82F9494C-9B5E-810E-3527-0382EC08F252}"/>
                  </a:ext>
                </a:extLst>
              </p:cNvPr>
              <p:cNvSpPr/>
              <p:nvPr/>
            </p:nvSpPr>
            <p:spPr>
              <a:xfrm>
                <a:off x="8549095" y="3386866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B5CCBA9-020F-395A-5838-EEB225237B62}"/>
                  </a:ext>
                </a:extLst>
              </p:cNvPr>
              <p:cNvSpPr/>
              <p:nvPr/>
            </p:nvSpPr>
            <p:spPr>
              <a:xfrm>
                <a:off x="8549095" y="4099224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B0671B30-F536-86FE-D05A-DF6F656D57AE}"/>
                  </a:ext>
                </a:extLst>
              </p:cNvPr>
              <p:cNvCxnSpPr>
                <a:stCxn id="38" idx="0"/>
                <a:endCxn id="37" idx="4"/>
              </p:cNvCxnSpPr>
              <p:nvPr/>
            </p:nvCxnSpPr>
            <p:spPr>
              <a:xfrm flipV="1">
                <a:off x="8768170" y="3825016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EBD353CA-5F0C-35BF-7339-DD7023EB71CA}"/>
                  </a:ext>
                </a:extLst>
              </p:cNvPr>
              <p:cNvCxnSpPr>
                <a:cxnSpLocks/>
                <a:stCxn id="37" idx="0"/>
                <a:endCxn id="36" idx="4"/>
              </p:cNvCxnSpPr>
              <p:nvPr/>
            </p:nvCxnSpPr>
            <p:spPr>
              <a:xfrm flipV="1">
                <a:off x="8768170" y="3112658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C8D905C-D13C-4096-8E70-7E9C2665ECD6}"/>
                  </a:ext>
                </a:extLst>
              </p:cNvPr>
              <p:cNvCxnSpPr>
                <a:cxnSpLocks/>
                <a:stCxn id="36" idx="0"/>
                <a:endCxn id="35" idx="4"/>
              </p:cNvCxnSpPr>
              <p:nvPr/>
            </p:nvCxnSpPr>
            <p:spPr>
              <a:xfrm flipV="1">
                <a:off x="8768170" y="2400300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C368F311-6ACF-55AA-5613-1AB8DA7FB013}"/>
                  </a:ext>
                </a:extLst>
              </p:cNvPr>
              <p:cNvCxnSpPr>
                <a:cxnSpLocks/>
                <a:stCxn id="25" idx="6"/>
                <a:endCxn id="38" idx="2"/>
              </p:cNvCxnSpPr>
              <p:nvPr/>
            </p:nvCxnSpPr>
            <p:spPr>
              <a:xfrm>
                <a:off x="8301445" y="4318299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7E5D66AD-0234-1EF4-3349-80D98B99D727}"/>
                  </a:ext>
                </a:extLst>
              </p:cNvPr>
              <p:cNvCxnSpPr>
                <a:cxnSpLocks/>
                <a:stCxn id="23" idx="6"/>
                <a:endCxn id="37" idx="2"/>
              </p:cNvCxnSpPr>
              <p:nvPr/>
            </p:nvCxnSpPr>
            <p:spPr>
              <a:xfrm>
                <a:off x="8301445" y="3605941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54A84BFD-F855-8437-3495-730B70B366B8}"/>
                  </a:ext>
                </a:extLst>
              </p:cNvPr>
              <p:cNvCxnSpPr>
                <a:cxnSpLocks/>
                <a:stCxn id="21" idx="6"/>
                <a:endCxn id="36" idx="2"/>
              </p:cNvCxnSpPr>
              <p:nvPr/>
            </p:nvCxnSpPr>
            <p:spPr>
              <a:xfrm>
                <a:off x="8301445" y="2893583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87971E15-188A-4069-C84E-162765701B8A}"/>
                  </a:ext>
                </a:extLst>
              </p:cNvPr>
              <p:cNvCxnSpPr>
                <a:cxnSpLocks/>
                <a:stCxn id="19" idx="6"/>
                <a:endCxn id="35" idx="2"/>
              </p:cNvCxnSpPr>
              <p:nvPr/>
            </p:nvCxnSpPr>
            <p:spPr>
              <a:xfrm>
                <a:off x="8301445" y="2181225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1D2626D0-5F03-9C62-5EA5-E26807BAE129}"/>
                  </a:ext>
                </a:extLst>
              </p:cNvPr>
              <p:cNvSpPr/>
              <p:nvPr/>
            </p:nvSpPr>
            <p:spPr>
              <a:xfrm>
                <a:off x="9234895" y="1962150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0B2F2E6C-330F-1325-54E0-BAE867173C6F}"/>
                  </a:ext>
                </a:extLst>
              </p:cNvPr>
              <p:cNvSpPr/>
              <p:nvPr/>
            </p:nvSpPr>
            <p:spPr>
              <a:xfrm>
                <a:off x="9234895" y="2674508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B182623-8E69-1452-9476-921AF3D4CEAD}"/>
                  </a:ext>
                </a:extLst>
              </p:cNvPr>
              <p:cNvSpPr/>
              <p:nvPr/>
            </p:nvSpPr>
            <p:spPr>
              <a:xfrm>
                <a:off x="9234895" y="3386866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022E071D-8EAC-81A1-F2FA-99939D210266}"/>
                  </a:ext>
                </a:extLst>
              </p:cNvPr>
              <p:cNvSpPr/>
              <p:nvPr/>
            </p:nvSpPr>
            <p:spPr>
              <a:xfrm>
                <a:off x="9234895" y="4099224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F1B2AFD0-F1C9-BA43-D004-75C7A4CBA730}"/>
                  </a:ext>
                </a:extLst>
              </p:cNvPr>
              <p:cNvCxnSpPr>
                <a:stCxn id="74" idx="0"/>
                <a:endCxn id="73" idx="4"/>
              </p:cNvCxnSpPr>
              <p:nvPr/>
            </p:nvCxnSpPr>
            <p:spPr>
              <a:xfrm flipV="1">
                <a:off x="9453970" y="3825016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D6EC8A5D-9F83-D495-F4A1-02BCE9221445}"/>
                  </a:ext>
                </a:extLst>
              </p:cNvPr>
              <p:cNvCxnSpPr>
                <a:cxnSpLocks/>
                <a:stCxn id="73" idx="0"/>
                <a:endCxn id="72" idx="4"/>
              </p:cNvCxnSpPr>
              <p:nvPr/>
            </p:nvCxnSpPr>
            <p:spPr>
              <a:xfrm flipV="1">
                <a:off x="9453970" y="3112658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0F3DEA23-CF36-1132-EB8E-A36AC2A2EBBA}"/>
                  </a:ext>
                </a:extLst>
              </p:cNvPr>
              <p:cNvCxnSpPr>
                <a:cxnSpLocks/>
                <a:stCxn id="72" idx="0"/>
                <a:endCxn id="71" idx="4"/>
              </p:cNvCxnSpPr>
              <p:nvPr/>
            </p:nvCxnSpPr>
            <p:spPr>
              <a:xfrm flipV="1">
                <a:off x="9453970" y="2400300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ABDAE173-08BF-ADF1-333B-30EB1D0600D6}"/>
                  </a:ext>
                </a:extLst>
              </p:cNvPr>
              <p:cNvCxnSpPr>
                <a:cxnSpLocks/>
                <a:endCxn id="74" idx="2"/>
              </p:cNvCxnSpPr>
              <p:nvPr/>
            </p:nvCxnSpPr>
            <p:spPr>
              <a:xfrm>
                <a:off x="8987245" y="4318299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13704039-60AE-D12D-D201-2CF71987C32F}"/>
                  </a:ext>
                </a:extLst>
              </p:cNvPr>
              <p:cNvCxnSpPr>
                <a:cxnSpLocks/>
                <a:endCxn id="73" idx="2"/>
              </p:cNvCxnSpPr>
              <p:nvPr/>
            </p:nvCxnSpPr>
            <p:spPr>
              <a:xfrm>
                <a:off x="8987245" y="3605941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863D1D5D-6DF6-5664-7D01-D9B28FA443AD}"/>
                  </a:ext>
                </a:extLst>
              </p:cNvPr>
              <p:cNvCxnSpPr>
                <a:cxnSpLocks/>
                <a:endCxn id="72" idx="2"/>
              </p:cNvCxnSpPr>
              <p:nvPr/>
            </p:nvCxnSpPr>
            <p:spPr>
              <a:xfrm>
                <a:off x="8987245" y="2893583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C62F8A38-1DC7-328B-6457-A4CD7BE7C007}"/>
                  </a:ext>
                </a:extLst>
              </p:cNvPr>
              <p:cNvCxnSpPr>
                <a:cxnSpLocks/>
                <a:endCxn id="71" idx="2"/>
              </p:cNvCxnSpPr>
              <p:nvPr/>
            </p:nvCxnSpPr>
            <p:spPr>
              <a:xfrm>
                <a:off x="8987245" y="2181225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8717D33-0198-12D7-D8C2-009E48876291}"/>
                  </a:ext>
                </a:extLst>
              </p:cNvPr>
              <p:cNvSpPr/>
              <p:nvPr/>
            </p:nvSpPr>
            <p:spPr>
              <a:xfrm>
                <a:off x="9920695" y="1962150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AD0921B-F0C5-B3E5-F35E-08F1BBC2EF63}"/>
                  </a:ext>
                </a:extLst>
              </p:cNvPr>
              <p:cNvSpPr/>
              <p:nvPr/>
            </p:nvSpPr>
            <p:spPr>
              <a:xfrm>
                <a:off x="9920695" y="2674508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11A2A06A-3AEB-F744-0AAB-5B1922CDEBB2}"/>
                  </a:ext>
                </a:extLst>
              </p:cNvPr>
              <p:cNvSpPr/>
              <p:nvPr/>
            </p:nvSpPr>
            <p:spPr>
              <a:xfrm>
                <a:off x="9920695" y="3386866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D927444-08DB-8BC1-BBF3-275266CF1965}"/>
                  </a:ext>
                </a:extLst>
              </p:cNvPr>
              <p:cNvSpPr/>
              <p:nvPr/>
            </p:nvSpPr>
            <p:spPr>
              <a:xfrm>
                <a:off x="9920695" y="4099224"/>
                <a:ext cx="438150" cy="43815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C7DFDA1E-C122-2FA3-7C1E-6CAF146D645B}"/>
                  </a:ext>
                </a:extLst>
              </p:cNvPr>
              <p:cNvCxnSpPr>
                <a:stCxn id="85" idx="0"/>
                <a:endCxn id="84" idx="4"/>
              </p:cNvCxnSpPr>
              <p:nvPr/>
            </p:nvCxnSpPr>
            <p:spPr>
              <a:xfrm flipV="1">
                <a:off x="10139770" y="3825016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00379DCF-BB53-CB5D-27AD-EE771C5EBA59}"/>
                  </a:ext>
                </a:extLst>
              </p:cNvPr>
              <p:cNvCxnSpPr>
                <a:cxnSpLocks/>
                <a:stCxn id="84" idx="0"/>
                <a:endCxn id="83" idx="4"/>
              </p:cNvCxnSpPr>
              <p:nvPr/>
            </p:nvCxnSpPr>
            <p:spPr>
              <a:xfrm flipV="1">
                <a:off x="10139770" y="3112658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EE1A486A-A4BA-5086-CBAA-34F6D1CF32A9}"/>
                  </a:ext>
                </a:extLst>
              </p:cNvPr>
              <p:cNvCxnSpPr>
                <a:cxnSpLocks/>
                <a:stCxn id="83" idx="0"/>
                <a:endCxn id="82" idx="4"/>
              </p:cNvCxnSpPr>
              <p:nvPr/>
            </p:nvCxnSpPr>
            <p:spPr>
              <a:xfrm flipV="1">
                <a:off x="10139770" y="2400300"/>
                <a:ext cx="0" cy="27420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CF86BFD2-A675-794E-AE18-E2CFDDAD96F9}"/>
                  </a:ext>
                </a:extLst>
              </p:cNvPr>
              <p:cNvCxnSpPr>
                <a:cxnSpLocks/>
                <a:endCxn id="85" idx="2"/>
              </p:cNvCxnSpPr>
              <p:nvPr/>
            </p:nvCxnSpPr>
            <p:spPr>
              <a:xfrm>
                <a:off x="9673045" y="4318299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F8E5AD21-3838-E581-3383-A1BEEA6F3BA9}"/>
                  </a:ext>
                </a:extLst>
              </p:cNvPr>
              <p:cNvCxnSpPr>
                <a:cxnSpLocks/>
                <a:endCxn id="84" idx="2"/>
              </p:cNvCxnSpPr>
              <p:nvPr/>
            </p:nvCxnSpPr>
            <p:spPr>
              <a:xfrm>
                <a:off x="9673045" y="3605941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6724E9CF-01FC-801F-BA8D-7190708CFF12}"/>
                  </a:ext>
                </a:extLst>
              </p:cNvPr>
              <p:cNvCxnSpPr>
                <a:cxnSpLocks/>
                <a:endCxn id="83" idx="2"/>
              </p:cNvCxnSpPr>
              <p:nvPr/>
            </p:nvCxnSpPr>
            <p:spPr>
              <a:xfrm>
                <a:off x="9673045" y="2893583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1B1C6AB-9749-2D24-63E8-7897D5CEF85A}"/>
                  </a:ext>
                </a:extLst>
              </p:cNvPr>
              <p:cNvCxnSpPr>
                <a:cxnSpLocks/>
                <a:endCxn id="82" idx="2"/>
              </p:cNvCxnSpPr>
              <p:nvPr/>
            </p:nvCxnSpPr>
            <p:spPr>
              <a:xfrm>
                <a:off x="9673045" y="2181225"/>
                <a:ext cx="247650" cy="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6141BA7-EF27-77A5-4B0B-EB1DC5151181}"/>
                </a:ext>
              </a:extLst>
            </p:cNvPr>
            <p:cNvSpPr txBox="1"/>
            <p:nvPr/>
          </p:nvSpPr>
          <p:spPr>
            <a:xfrm>
              <a:off x="8170680" y="4725856"/>
              <a:ext cx="1880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x (thread 1)</a:t>
              </a:r>
              <a:endParaRPr lang="hu-HU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EB23FB4-76EB-B7A4-52A1-EB6947882FC8}"/>
                </a:ext>
              </a:extLst>
            </p:cNvPr>
            <p:cNvSpPr txBox="1"/>
            <p:nvPr/>
          </p:nvSpPr>
          <p:spPr>
            <a:xfrm rot="5400000">
              <a:off x="6614414" y="3065096"/>
              <a:ext cx="1880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y (thread 2)</a:t>
              </a:r>
              <a:endParaRPr lang="hu-HU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DC8F01E-A98B-BFB9-0171-3A85BD63796D}"/>
                </a:ext>
              </a:extLst>
            </p:cNvPr>
            <p:cNvSpPr txBox="1"/>
            <p:nvPr/>
          </p:nvSpPr>
          <p:spPr>
            <a:xfrm>
              <a:off x="7193261" y="4725856"/>
              <a:ext cx="723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(0,0)</a:t>
              </a:r>
              <a:endParaRPr lang="hu-HU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6855ECE-8C03-DDC3-223C-861F09B455D9}"/>
                </a:ext>
              </a:extLst>
            </p:cNvPr>
            <p:cNvSpPr txBox="1"/>
            <p:nvPr/>
          </p:nvSpPr>
          <p:spPr>
            <a:xfrm>
              <a:off x="10358845" y="1503276"/>
              <a:ext cx="723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(3,3)</a:t>
              </a:r>
              <a:endParaRPr lang="hu-HU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AC359B4-F186-66C1-22B0-1CAE66C5DD19}"/>
                </a:ext>
              </a:extLst>
            </p:cNvPr>
            <p:cNvSpPr txBox="1"/>
            <p:nvPr/>
          </p:nvSpPr>
          <p:spPr>
            <a:xfrm>
              <a:off x="10305794" y="4725856"/>
              <a:ext cx="723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(3,0)</a:t>
              </a:r>
              <a:endParaRPr lang="hu-HU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DB095B2-527C-C13A-C337-C4ADF0E82F72}"/>
                </a:ext>
              </a:extLst>
            </p:cNvPr>
            <p:cNvSpPr txBox="1"/>
            <p:nvPr/>
          </p:nvSpPr>
          <p:spPr>
            <a:xfrm>
              <a:off x="7193261" y="1498577"/>
              <a:ext cx="723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(0,3)</a:t>
              </a:r>
              <a:endParaRPr lang="hu-HU" dirty="0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D54754-54BB-702B-2B7D-1241F2A827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2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205FC-6BDF-F01F-B99D-52FC5E07F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670A55-073F-1F28-E565-E39A9C549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Example</a:t>
            </a:r>
            <a:endParaRPr lang="hu-H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87D23A-6CBB-9199-CF63-FFB1C4FB517E}"/>
              </a:ext>
            </a:extLst>
          </p:cNvPr>
          <p:cNvSpPr txBox="1"/>
          <p:nvPr/>
        </p:nvSpPr>
        <p:spPr>
          <a:xfrm>
            <a:off x="809827" y="1301772"/>
            <a:ext cx="4511203" cy="47034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pthread.h</a:t>
            </a:r>
            <a:r>
              <a:rPr lang="en-US" sz="1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N </a:t>
            </a:r>
            <a:r>
              <a:rPr lang="en-US" sz="1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x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y 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1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thread1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(x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x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thread2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(y 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y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pthread_t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t1, t2;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(t1,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1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(t2, </a:t>
            </a:r>
            <a:r>
              <a:rPr lang="en-US" sz="1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1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7E9681C-8A0A-0AEB-9DEF-42B49514E311}"/>
              </a:ext>
            </a:extLst>
          </p:cNvPr>
          <p:cNvSpPr/>
          <p:nvPr/>
        </p:nvSpPr>
        <p:spPr>
          <a:xfrm>
            <a:off x="7863295" y="1962150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3F1C379-07A0-CA51-B8BE-699A6D2D9C7A}"/>
              </a:ext>
            </a:extLst>
          </p:cNvPr>
          <p:cNvSpPr/>
          <p:nvPr/>
        </p:nvSpPr>
        <p:spPr>
          <a:xfrm>
            <a:off x="7863295" y="2674508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C632898-A539-440F-36E5-63E1813FFBD0}"/>
              </a:ext>
            </a:extLst>
          </p:cNvPr>
          <p:cNvSpPr/>
          <p:nvPr/>
        </p:nvSpPr>
        <p:spPr>
          <a:xfrm>
            <a:off x="7863295" y="3386866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B4BFA20-00D9-3953-9EFD-B29A1EDD27FA}"/>
              </a:ext>
            </a:extLst>
          </p:cNvPr>
          <p:cNvSpPr/>
          <p:nvPr/>
        </p:nvSpPr>
        <p:spPr>
          <a:xfrm>
            <a:off x="7863295" y="4099224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40B051E-B4B7-6D31-98D1-278547287DEA}"/>
              </a:ext>
            </a:extLst>
          </p:cNvPr>
          <p:cNvCxnSpPr>
            <a:stCxn id="25" idx="0"/>
            <a:endCxn id="23" idx="4"/>
          </p:cNvCxnSpPr>
          <p:nvPr/>
        </p:nvCxnSpPr>
        <p:spPr>
          <a:xfrm flipV="1">
            <a:off x="8082370" y="3825016"/>
            <a:ext cx="0" cy="2742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05E659D-4E42-F5D4-EA80-7EF9D8C35FAD}"/>
              </a:ext>
            </a:extLst>
          </p:cNvPr>
          <p:cNvCxnSpPr>
            <a:cxnSpLocks/>
            <a:stCxn id="23" idx="0"/>
            <a:endCxn id="21" idx="4"/>
          </p:cNvCxnSpPr>
          <p:nvPr/>
        </p:nvCxnSpPr>
        <p:spPr>
          <a:xfrm flipV="1">
            <a:off x="8082370" y="3112658"/>
            <a:ext cx="0" cy="2742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4FA5E3B-1D18-17F9-C71E-9FAB2DCF31D6}"/>
              </a:ext>
            </a:extLst>
          </p:cNvPr>
          <p:cNvCxnSpPr>
            <a:cxnSpLocks/>
            <a:stCxn id="21" idx="0"/>
            <a:endCxn id="19" idx="4"/>
          </p:cNvCxnSpPr>
          <p:nvPr/>
        </p:nvCxnSpPr>
        <p:spPr>
          <a:xfrm flipV="1">
            <a:off x="8082370" y="2400300"/>
            <a:ext cx="0" cy="2742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5665A322-74B1-CA9C-F522-4BCFDFF099A5}"/>
              </a:ext>
            </a:extLst>
          </p:cNvPr>
          <p:cNvSpPr/>
          <p:nvPr/>
        </p:nvSpPr>
        <p:spPr>
          <a:xfrm>
            <a:off x="8549095" y="1962150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1C00089-D51C-CBA4-2D31-12601F1EEAA9}"/>
              </a:ext>
            </a:extLst>
          </p:cNvPr>
          <p:cNvSpPr/>
          <p:nvPr/>
        </p:nvSpPr>
        <p:spPr>
          <a:xfrm>
            <a:off x="8549095" y="2674508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9374489-3A31-D028-4B8F-74268DDE36FB}"/>
              </a:ext>
            </a:extLst>
          </p:cNvPr>
          <p:cNvSpPr/>
          <p:nvPr/>
        </p:nvSpPr>
        <p:spPr>
          <a:xfrm>
            <a:off x="8549095" y="3386866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48B007B-17E4-3A87-CC78-A8FB6D4377E1}"/>
              </a:ext>
            </a:extLst>
          </p:cNvPr>
          <p:cNvSpPr/>
          <p:nvPr/>
        </p:nvSpPr>
        <p:spPr>
          <a:xfrm>
            <a:off x="8549095" y="4099224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310CDF4-BA4E-E865-79F8-2EC623AE55A9}"/>
              </a:ext>
            </a:extLst>
          </p:cNvPr>
          <p:cNvCxnSpPr>
            <a:stCxn id="38" idx="0"/>
            <a:endCxn id="37" idx="4"/>
          </p:cNvCxnSpPr>
          <p:nvPr/>
        </p:nvCxnSpPr>
        <p:spPr>
          <a:xfrm flipV="1">
            <a:off x="8768170" y="3825016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B3EFB51-2572-58EA-58A8-F02F0B9E3F11}"/>
              </a:ext>
            </a:extLst>
          </p:cNvPr>
          <p:cNvCxnSpPr>
            <a:cxnSpLocks/>
            <a:stCxn id="37" idx="0"/>
            <a:endCxn id="36" idx="4"/>
          </p:cNvCxnSpPr>
          <p:nvPr/>
        </p:nvCxnSpPr>
        <p:spPr>
          <a:xfrm flipV="1">
            <a:off x="8768170" y="3112658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8BCE442-01ED-26AF-0C95-4CA240FC706F}"/>
              </a:ext>
            </a:extLst>
          </p:cNvPr>
          <p:cNvCxnSpPr>
            <a:cxnSpLocks/>
            <a:stCxn id="36" idx="0"/>
            <a:endCxn id="35" idx="4"/>
          </p:cNvCxnSpPr>
          <p:nvPr/>
        </p:nvCxnSpPr>
        <p:spPr>
          <a:xfrm flipV="1">
            <a:off x="8768170" y="2400300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4B068E7-CD99-0F0F-7DE9-834FC6DD6DF1}"/>
              </a:ext>
            </a:extLst>
          </p:cNvPr>
          <p:cNvCxnSpPr>
            <a:cxnSpLocks/>
            <a:stCxn id="25" idx="6"/>
            <a:endCxn id="38" idx="2"/>
          </p:cNvCxnSpPr>
          <p:nvPr/>
        </p:nvCxnSpPr>
        <p:spPr>
          <a:xfrm>
            <a:off x="8301445" y="4318299"/>
            <a:ext cx="24765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D563D178-AE8B-478A-A904-8A109E6CE16D}"/>
              </a:ext>
            </a:extLst>
          </p:cNvPr>
          <p:cNvSpPr/>
          <p:nvPr/>
        </p:nvSpPr>
        <p:spPr>
          <a:xfrm>
            <a:off x="9234895" y="1962150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2BF1541-FFB9-A65F-45E2-14BD7D278522}"/>
              </a:ext>
            </a:extLst>
          </p:cNvPr>
          <p:cNvSpPr/>
          <p:nvPr/>
        </p:nvSpPr>
        <p:spPr>
          <a:xfrm>
            <a:off x="9234895" y="2674508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E074754-DA35-24FE-CC98-7CD559773D19}"/>
              </a:ext>
            </a:extLst>
          </p:cNvPr>
          <p:cNvSpPr/>
          <p:nvPr/>
        </p:nvSpPr>
        <p:spPr>
          <a:xfrm>
            <a:off x="9234895" y="3386866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D975DC2-4C86-D8AF-B406-30B053B37B0F}"/>
              </a:ext>
            </a:extLst>
          </p:cNvPr>
          <p:cNvSpPr/>
          <p:nvPr/>
        </p:nvSpPr>
        <p:spPr>
          <a:xfrm>
            <a:off x="9234895" y="4099224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08CE57E-A351-0E65-AAEA-6C13149847D8}"/>
              </a:ext>
            </a:extLst>
          </p:cNvPr>
          <p:cNvCxnSpPr>
            <a:stCxn id="74" idx="0"/>
            <a:endCxn id="73" idx="4"/>
          </p:cNvCxnSpPr>
          <p:nvPr/>
        </p:nvCxnSpPr>
        <p:spPr>
          <a:xfrm flipV="1">
            <a:off x="9453970" y="3825016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20B4646-94E9-622A-D19D-1874A58741E7}"/>
              </a:ext>
            </a:extLst>
          </p:cNvPr>
          <p:cNvCxnSpPr>
            <a:cxnSpLocks/>
            <a:stCxn id="73" idx="0"/>
            <a:endCxn id="72" idx="4"/>
          </p:cNvCxnSpPr>
          <p:nvPr/>
        </p:nvCxnSpPr>
        <p:spPr>
          <a:xfrm flipV="1">
            <a:off x="9453970" y="3112658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AB8C27E-2C56-F71A-37DE-2E39F9809DE7}"/>
              </a:ext>
            </a:extLst>
          </p:cNvPr>
          <p:cNvCxnSpPr>
            <a:cxnSpLocks/>
            <a:stCxn id="72" idx="0"/>
            <a:endCxn id="71" idx="4"/>
          </p:cNvCxnSpPr>
          <p:nvPr/>
        </p:nvCxnSpPr>
        <p:spPr>
          <a:xfrm flipV="1">
            <a:off x="9453970" y="2400300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3415F01B-F63C-DB4E-67C3-9632494552F5}"/>
              </a:ext>
            </a:extLst>
          </p:cNvPr>
          <p:cNvCxnSpPr>
            <a:cxnSpLocks/>
            <a:endCxn id="74" idx="2"/>
          </p:cNvCxnSpPr>
          <p:nvPr/>
        </p:nvCxnSpPr>
        <p:spPr>
          <a:xfrm>
            <a:off x="8987245" y="4318299"/>
            <a:ext cx="24765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2A37A9C0-A23F-DF84-8476-09F231BC3927}"/>
              </a:ext>
            </a:extLst>
          </p:cNvPr>
          <p:cNvSpPr/>
          <p:nvPr/>
        </p:nvSpPr>
        <p:spPr>
          <a:xfrm>
            <a:off x="9920695" y="1962150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1A6FF86-69C5-46DB-9D1F-4DF2BE5F677E}"/>
              </a:ext>
            </a:extLst>
          </p:cNvPr>
          <p:cNvSpPr/>
          <p:nvPr/>
        </p:nvSpPr>
        <p:spPr>
          <a:xfrm>
            <a:off x="9920695" y="2674508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787EA85-4DAE-1A89-B2BD-FF9DD7D31542}"/>
              </a:ext>
            </a:extLst>
          </p:cNvPr>
          <p:cNvSpPr/>
          <p:nvPr/>
        </p:nvSpPr>
        <p:spPr>
          <a:xfrm>
            <a:off x="9920695" y="3386866"/>
            <a:ext cx="438150" cy="43815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1A45F7B-9A2F-88A2-3ABA-7DB0DA62D6B3}"/>
              </a:ext>
            </a:extLst>
          </p:cNvPr>
          <p:cNvSpPr/>
          <p:nvPr/>
        </p:nvSpPr>
        <p:spPr>
          <a:xfrm>
            <a:off x="9920695" y="4099224"/>
            <a:ext cx="438150" cy="4381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8C8C2F7-9E96-C690-6277-28EC9FEEF63B}"/>
              </a:ext>
            </a:extLst>
          </p:cNvPr>
          <p:cNvCxnSpPr>
            <a:stCxn id="85" idx="0"/>
            <a:endCxn id="84" idx="4"/>
          </p:cNvCxnSpPr>
          <p:nvPr/>
        </p:nvCxnSpPr>
        <p:spPr>
          <a:xfrm flipV="1">
            <a:off x="10139770" y="3825016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8D66DA33-7B8C-65CA-D9EB-ABE0B14AF09D}"/>
              </a:ext>
            </a:extLst>
          </p:cNvPr>
          <p:cNvCxnSpPr>
            <a:cxnSpLocks/>
            <a:stCxn id="84" idx="0"/>
            <a:endCxn id="83" idx="4"/>
          </p:cNvCxnSpPr>
          <p:nvPr/>
        </p:nvCxnSpPr>
        <p:spPr>
          <a:xfrm flipV="1">
            <a:off x="10139770" y="3112658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26ABD91-EDBD-C9C5-CF23-222ACEA8DDDB}"/>
              </a:ext>
            </a:extLst>
          </p:cNvPr>
          <p:cNvCxnSpPr>
            <a:cxnSpLocks/>
            <a:stCxn id="83" idx="0"/>
            <a:endCxn id="82" idx="4"/>
          </p:cNvCxnSpPr>
          <p:nvPr/>
        </p:nvCxnSpPr>
        <p:spPr>
          <a:xfrm flipV="1">
            <a:off x="10139770" y="2400300"/>
            <a:ext cx="0" cy="274208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0425254-B41D-7CCA-7174-BDE3920FC11C}"/>
              </a:ext>
            </a:extLst>
          </p:cNvPr>
          <p:cNvCxnSpPr>
            <a:cxnSpLocks/>
            <a:endCxn id="85" idx="2"/>
          </p:cNvCxnSpPr>
          <p:nvPr/>
        </p:nvCxnSpPr>
        <p:spPr>
          <a:xfrm>
            <a:off x="9673045" y="4318299"/>
            <a:ext cx="24765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90B0C381-4747-37D6-8474-C41B5640FA0A}"/>
              </a:ext>
            </a:extLst>
          </p:cNvPr>
          <p:cNvSpPr txBox="1"/>
          <p:nvPr/>
        </p:nvSpPr>
        <p:spPr>
          <a:xfrm>
            <a:off x="8170680" y="4725856"/>
            <a:ext cx="188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x (thread 1)</a:t>
            </a:r>
            <a:endParaRPr lang="hu-HU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AE826F7-48DF-40D4-B045-403342B212AC}"/>
              </a:ext>
            </a:extLst>
          </p:cNvPr>
          <p:cNvSpPr txBox="1"/>
          <p:nvPr/>
        </p:nvSpPr>
        <p:spPr>
          <a:xfrm rot="5400000">
            <a:off x="6614414" y="3065096"/>
            <a:ext cx="188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 (thread 2)</a:t>
            </a:r>
            <a:endParaRPr lang="hu-HU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4741763-5EDF-4036-60EE-F73E6258E5D8}"/>
              </a:ext>
            </a:extLst>
          </p:cNvPr>
          <p:cNvSpPr txBox="1"/>
          <p:nvPr/>
        </p:nvSpPr>
        <p:spPr>
          <a:xfrm>
            <a:off x="7193261" y="4725856"/>
            <a:ext cx="72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(0,0)</a:t>
            </a:r>
            <a:endParaRPr lang="hu-HU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B0B18DD-52DD-CFCF-C0FB-D21271F4F2F8}"/>
              </a:ext>
            </a:extLst>
          </p:cNvPr>
          <p:cNvSpPr txBox="1"/>
          <p:nvPr/>
        </p:nvSpPr>
        <p:spPr>
          <a:xfrm>
            <a:off x="10358845" y="1503276"/>
            <a:ext cx="72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(3,3)</a:t>
            </a:r>
            <a:endParaRPr lang="hu-HU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0CCDDAC-955D-7DB1-7EC3-D55E31E18709}"/>
              </a:ext>
            </a:extLst>
          </p:cNvPr>
          <p:cNvSpPr txBox="1"/>
          <p:nvPr/>
        </p:nvSpPr>
        <p:spPr>
          <a:xfrm>
            <a:off x="10305794" y="4725856"/>
            <a:ext cx="72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(3,0)</a:t>
            </a:r>
            <a:endParaRPr lang="hu-HU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2AB1DB2-4FCF-B744-04A8-48479294B825}"/>
              </a:ext>
            </a:extLst>
          </p:cNvPr>
          <p:cNvSpPr txBox="1"/>
          <p:nvPr/>
        </p:nvSpPr>
        <p:spPr>
          <a:xfrm>
            <a:off x="7193261" y="1498577"/>
            <a:ext cx="72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(0,3)</a:t>
            </a:r>
            <a:endParaRPr lang="hu-HU" dirty="0"/>
          </a:p>
        </p:txBody>
      </p:sp>
      <p:sp>
        <p:nvSpPr>
          <p:cNvPr id="2" name="Tartalom helye 3">
            <a:extLst>
              <a:ext uri="{FF2B5EF4-FFF2-40B4-BE49-F238E27FC236}">
                <a16:creationId xmlns:a16="http://schemas.microsoft.com/office/drawing/2014/main" id="{8C3BD6FD-FEC6-FD30-C1C1-628CDA50E92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678421" y="5509380"/>
            <a:ext cx="4865297" cy="538382"/>
          </a:xfrm>
        </p:spPr>
        <p:txBody>
          <a:bodyPr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noProof="0" dirty="0">
                <a:solidFill>
                  <a:schemeClr val="accent1"/>
                </a:solidFill>
              </a:rPr>
              <a:t>Goal: </a:t>
            </a:r>
            <a:r>
              <a:rPr lang="en-US" sz="2000" noProof="0" dirty="0"/>
              <a:t>Avoid re-exploring the state space of y (thread 2) for each new value of x (thread 1)</a:t>
            </a:r>
            <a:endParaRPr lang="en-US" sz="16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6276F-D0F2-7A22-6D55-9DBFFDD5E5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3D1E1EA5-2179-770F-6DD1-BE7204C4928C}"/>
              </a:ext>
            </a:extLst>
          </p:cNvPr>
          <p:cNvGrpSpPr/>
          <p:nvPr/>
        </p:nvGrpSpPr>
        <p:grpSpPr>
          <a:xfrm>
            <a:off x="2120630" y="2192102"/>
            <a:ext cx="6958906" cy="2796602"/>
            <a:chOff x="1372027" y="2192102"/>
            <a:chExt cx="7704726" cy="2796602"/>
          </a:xfrm>
        </p:grpSpPr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BBE3EB97-AC9D-E03D-5EEB-C9F6309D9743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E53E3711-FF9E-A98C-A3A4-10C31BA462CA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004FDC1D-A042-6C95-FB68-4A7B6810AE12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35BF8441-8400-73E0-2551-6F3D39BA2A6C}"/>
                </a:ext>
              </a:extLst>
            </p:cNvPr>
            <p:cNvSpPr txBox="1"/>
            <p:nvPr/>
          </p:nvSpPr>
          <p:spPr>
            <a:xfrm>
              <a:off x="8754758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C9AB3E3B-E60F-F1C9-B20C-FCBC70A777A8}"/>
                </a:ext>
              </a:extLst>
            </p:cNvPr>
            <p:cNvSpPr txBox="1"/>
            <p:nvPr/>
          </p:nvSpPr>
          <p:spPr>
            <a:xfrm>
              <a:off x="8754758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F39A1E73-52EF-6131-CD05-CF3C12ED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F796224-D0AD-418D-1060-749916C2064D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9F16F0-1506-BF81-E81B-3B65B2DC0B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68C425-B901-B342-CE6B-C4F1DCFFA5B6}"/>
              </a:ext>
            </a:extLst>
          </p:cNvPr>
          <p:cNvGrpSpPr/>
          <p:nvPr/>
        </p:nvGrpSpPr>
        <p:grpSpPr>
          <a:xfrm>
            <a:off x="2465125" y="2031875"/>
            <a:ext cx="379521" cy="3094019"/>
            <a:chOff x="2465125" y="2031875"/>
            <a:chExt cx="493446" cy="4022780"/>
          </a:xfrm>
        </p:grpSpPr>
        <p:grpSp>
          <p:nvGrpSpPr>
            <p:cNvPr id="100" name="Csoportba foglalás 99">
              <a:extLst>
                <a:ext uri="{FF2B5EF4-FFF2-40B4-BE49-F238E27FC236}">
                  <a16:creationId xmlns:a16="http://schemas.microsoft.com/office/drawing/2014/main" id="{E655D178-D805-2A40-98D6-83FE5AFE0A54}"/>
                </a:ext>
              </a:extLst>
            </p:cNvPr>
            <p:cNvGrpSpPr/>
            <p:nvPr/>
          </p:nvGrpSpPr>
          <p:grpSpPr>
            <a:xfrm>
              <a:off x="2465125" y="2367989"/>
              <a:ext cx="325389" cy="3350552"/>
              <a:chOff x="2465125" y="2367989"/>
              <a:chExt cx="325389" cy="3350552"/>
            </a:xfrm>
          </p:grpSpPr>
          <p:cxnSp>
            <p:nvCxnSpPr>
              <p:cNvPr id="22" name="Görbe összekötő 26">
                <a:extLst>
                  <a:ext uri="{FF2B5EF4-FFF2-40B4-BE49-F238E27FC236}">
                    <a16:creationId xmlns:a16="http://schemas.microsoft.com/office/drawing/2014/main" id="{B9A219E0-FBCE-7BEF-DECA-3CD8C2FA6BE4}"/>
                  </a:ext>
                </a:extLst>
              </p:cNvPr>
              <p:cNvCxnSpPr>
                <a:cxnSpLocks/>
                <a:stCxn id="10" idx="4"/>
                <a:endCxn id="12" idx="0"/>
              </p:cNvCxnSpPr>
              <p:nvPr/>
            </p:nvCxnSpPr>
            <p:spPr>
              <a:xfrm>
                <a:off x="2790514" y="2367989"/>
                <a:ext cx="0" cy="1470932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Görbe összekötő 26">
                <a:extLst>
                  <a:ext uri="{FF2B5EF4-FFF2-40B4-BE49-F238E27FC236}">
                    <a16:creationId xmlns:a16="http://schemas.microsoft.com/office/drawing/2014/main" id="{2DA60F89-2A00-F528-BDB3-A67026649264}"/>
                  </a:ext>
                </a:extLst>
              </p:cNvPr>
              <p:cNvCxnSpPr>
                <a:cxnSpLocks/>
                <a:stCxn id="12" idx="4"/>
                <a:endCxn id="19" idx="0"/>
              </p:cNvCxnSpPr>
              <p:nvPr/>
            </p:nvCxnSpPr>
            <p:spPr>
              <a:xfrm>
                <a:off x="2790514" y="4175035"/>
                <a:ext cx="0" cy="1543506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Szövegdoboz 27">
                <a:extLst>
                  <a:ext uri="{FF2B5EF4-FFF2-40B4-BE49-F238E27FC236}">
                    <a16:creationId xmlns:a16="http://schemas.microsoft.com/office/drawing/2014/main" id="{22EBED79-CCD3-5331-F75C-73CD90495CFE}"/>
                  </a:ext>
                </a:extLst>
              </p:cNvPr>
              <p:cNvSpPr txBox="1"/>
              <p:nvPr/>
            </p:nvSpPr>
            <p:spPr>
              <a:xfrm>
                <a:off x="2465125" y="2559694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C4D902BB-A875-E833-3F0E-DC334932B89E}"/>
                  </a:ext>
                </a:extLst>
              </p:cNvPr>
              <p:cNvSpPr txBox="1"/>
              <p:nvPr/>
            </p:nvSpPr>
            <p:spPr>
              <a:xfrm>
                <a:off x="2465125" y="4350533"/>
                <a:ext cx="320457" cy="48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hu-HU" dirty="0"/>
              </a:p>
            </p:txBody>
          </p:sp>
        </p:grpSp>
        <p:sp>
          <p:nvSpPr>
            <p:cNvPr id="10" name="Ellipszis 51">
              <a:extLst>
                <a:ext uri="{FF2B5EF4-FFF2-40B4-BE49-F238E27FC236}">
                  <a16:creationId xmlns:a16="http://schemas.microsoft.com/office/drawing/2014/main" id="{DED29D77-F2AB-2F9E-D1A4-0E210D675DF8}"/>
                </a:ext>
              </a:extLst>
            </p:cNvPr>
            <p:cNvSpPr/>
            <p:nvPr/>
          </p:nvSpPr>
          <p:spPr>
            <a:xfrm>
              <a:off x="2622457" y="2031875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3808421F-287E-4D9E-C543-60FDBDE6A378}"/>
                </a:ext>
              </a:extLst>
            </p:cNvPr>
            <p:cNvSpPr/>
            <p:nvPr/>
          </p:nvSpPr>
          <p:spPr>
            <a:xfrm>
              <a:off x="2622457" y="383892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Ellipszis 51">
              <a:extLst>
                <a:ext uri="{FF2B5EF4-FFF2-40B4-BE49-F238E27FC236}">
                  <a16:creationId xmlns:a16="http://schemas.microsoft.com/office/drawing/2014/main" id="{332D8AAD-CA20-4A9F-B8C4-A73D09D0593F}"/>
                </a:ext>
              </a:extLst>
            </p:cNvPr>
            <p:cNvSpPr/>
            <p:nvPr/>
          </p:nvSpPr>
          <p:spPr>
            <a:xfrm>
              <a:off x="2622457" y="571854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sz="1600" b="1" dirty="0"/>
            </a:p>
          </p:txBody>
        </p:sp>
      </p:grpSp>
      <p:sp>
        <p:nvSpPr>
          <p:cNvPr id="232" name="TextBox 231">
            <a:extLst>
              <a:ext uri="{FF2B5EF4-FFF2-40B4-BE49-F238E27FC236}">
                <a16:creationId xmlns:a16="http://schemas.microsoft.com/office/drawing/2014/main" id="{19848BE9-7BBC-E4AA-905F-6D79C962E2BA}"/>
              </a:ext>
            </a:extLst>
          </p:cNvPr>
          <p:cNvSpPr txBox="1"/>
          <p:nvPr/>
        </p:nvSpPr>
        <p:spPr>
          <a:xfrm>
            <a:off x="2120630" y="5266635"/>
            <a:ext cx="500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path from root to terminal 1</a:t>
            </a:r>
            <a:r>
              <a:rPr lang="en-US" dirty="0"/>
              <a:t>:</a:t>
            </a:r>
          </a:p>
          <a:p>
            <a:r>
              <a:rPr lang="en-US" dirty="0"/>
              <a:t>A state that is included in the set</a:t>
            </a:r>
            <a:endParaRPr lang="hu-HU" dirty="0"/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01091A7C-2FE3-9CBD-4611-5EB5AE2DEF75}"/>
              </a:ext>
            </a:extLst>
          </p:cNvPr>
          <p:cNvSpPr/>
          <p:nvPr/>
        </p:nvSpPr>
        <p:spPr>
          <a:xfrm>
            <a:off x="3978614" y="1007738"/>
            <a:ext cx="3618689" cy="696933"/>
          </a:xfrm>
          <a:prstGeom prst="wedgeRectCallout">
            <a:avLst>
              <a:gd name="adj1" fmla="val -58941"/>
              <a:gd name="adj2" fmla="val 85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Decision tree with </a:t>
            </a:r>
            <a:r>
              <a:rPr lang="en-US" b="1" dirty="0"/>
              <a:t>equivalent subtrees merged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03706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422FB-0BFD-EED7-4F6F-672DBE27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5056E66-08AE-E8D0-F86E-43DF6E9068C2}"/>
              </a:ext>
            </a:extLst>
          </p:cNvPr>
          <p:cNvGrpSpPr/>
          <p:nvPr/>
        </p:nvGrpSpPr>
        <p:grpSpPr>
          <a:xfrm>
            <a:off x="2120630" y="2192102"/>
            <a:ext cx="7044430" cy="2796602"/>
            <a:chOff x="1372027" y="2192102"/>
            <a:chExt cx="7799417" cy="2796602"/>
          </a:xfrm>
        </p:grpSpPr>
        <p:cxnSp>
          <p:nvCxnSpPr>
            <p:cNvPr id="106" name="Egyenes összekötő 105">
              <a:extLst>
                <a:ext uri="{FF2B5EF4-FFF2-40B4-BE49-F238E27FC236}">
                  <a16:creationId xmlns:a16="http://schemas.microsoft.com/office/drawing/2014/main" id="{889D865B-1BF2-5012-5219-9B3EDA5F7FAB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891253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Egyenes összekötő 107">
              <a:extLst>
                <a:ext uri="{FF2B5EF4-FFF2-40B4-BE49-F238E27FC236}">
                  <a16:creationId xmlns:a16="http://schemas.microsoft.com/office/drawing/2014/main" id="{F521A0C3-9F6F-3C86-443A-F33C680A3DC2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289555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zövegdoboz 110">
              <a:extLst>
                <a:ext uri="{FF2B5EF4-FFF2-40B4-BE49-F238E27FC236}">
                  <a16:creationId xmlns:a16="http://schemas.microsoft.com/office/drawing/2014/main" id="{7D3DE4E1-6030-A453-1165-AE2DE4BF2249}"/>
                </a:ext>
              </a:extLst>
            </p:cNvPr>
            <p:cNvSpPr txBox="1"/>
            <p:nvPr/>
          </p:nvSpPr>
          <p:spPr>
            <a:xfrm>
              <a:off x="8724475" y="3053041"/>
              <a:ext cx="381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x’</a:t>
              </a:r>
            </a:p>
          </p:txBody>
        </p:sp>
        <p:sp>
          <p:nvSpPr>
            <p:cNvPr id="113" name="Szövegdoboz 112">
              <a:extLst>
                <a:ext uri="{FF2B5EF4-FFF2-40B4-BE49-F238E27FC236}">
                  <a16:creationId xmlns:a16="http://schemas.microsoft.com/office/drawing/2014/main" id="{16095BB8-8430-56E6-D740-056F5E17F349}"/>
                </a:ext>
              </a:extLst>
            </p:cNvPr>
            <p:cNvSpPr txBox="1"/>
            <p:nvPr/>
          </p:nvSpPr>
          <p:spPr>
            <a:xfrm>
              <a:off x="8724474" y="4454464"/>
              <a:ext cx="44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y’</a:t>
              </a:r>
            </a:p>
          </p:txBody>
        </p:sp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709C27B4-3DC3-B457-CC29-C2A3F6EBEF9D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ADDBA52F-C5B1-AA27-23F5-1B490FD0BE7A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53937CEB-F606-074B-7576-40AA6C9FD890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CDD2BB2E-E9C1-4A34-953A-0B17533ACB87}"/>
                </a:ext>
              </a:extLst>
            </p:cNvPr>
            <p:cNvSpPr txBox="1"/>
            <p:nvPr/>
          </p:nvSpPr>
          <p:spPr>
            <a:xfrm>
              <a:off x="8754758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B0DAB502-3198-1043-DCF0-19320890983F}"/>
                </a:ext>
              </a:extLst>
            </p:cNvPr>
            <p:cNvSpPr txBox="1"/>
            <p:nvPr/>
          </p:nvSpPr>
          <p:spPr>
            <a:xfrm>
              <a:off x="8754758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1D5DD409-7B14-2DF8-8C54-E866ED44E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34F8EFB-DB7D-7633-B5FC-D4E96457FD65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090EA43-B3A0-B2E0-5AD3-456264E64AFB}"/>
              </a:ext>
            </a:extLst>
          </p:cNvPr>
          <p:cNvSpPr txBox="1"/>
          <p:nvPr/>
        </p:nvSpPr>
        <p:spPr>
          <a:xfrm>
            <a:off x="4993906" y="1262565"/>
            <a:ext cx="261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Transitions: 2k-MDDs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519EE-DD37-FAE7-2C59-7A16F37844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982B42-6747-BFA6-7218-587B18D18944}"/>
              </a:ext>
            </a:extLst>
          </p:cNvPr>
          <p:cNvGrpSpPr/>
          <p:nvPr/>
        </p:nvGrpSpPr>
        <p:grpSpPr>
          <a:xfrm>
            <a:off x="2465125" y="2031875"/>
            <a:ext cx="379521" cy="3094019"/>
            <a:chOff x="2465125" y="2031875"/>
            <a:chExt cx="493446" cy="4022780"/>
          </a:xfrm>
        </p:grpSpPr>
        <p:grpSp>
          <p:nvGrpSpPr>
            <p:cNvPr id="100" name="Csoportba foglalás 99">
              <a:extLst>
                <a:ext uri="{FF2B5EF4-FFF2-40B4-BE49-F238E27FC236}">
                  <a16:creationId xmlns:a16="http://schemas.microsoft.com/office/drawing/2014/main" id="{7543CC13-6D19-E055-2453-A7A35DF5C81A}"/>
                </a:ext>
              </a:extLst>
            </p:cNvPr>
            <p:cNvGrpSpPr/>
            <p:nvPr/>
          </p:nvGrpSpPr>
          <p:grpSpPr>
            <a:xfrm>
              <a:off x="2465125" y="2367989"/>
              <a:ext cx="325389" cy="3350552"/>
              <a:chOff x="2465125" y="2367989"/>
              <a:chExt cx="325389" cy="3350552"/>
            </a:xfrm>
          </p:grpSpPr>
          <p:cxnSp>
            <p:nvCxnSpPr>
              <p:cNvPr id="22" name="Görbe összekötő 26">
                <a:extLst>
                  <a:ext uri="{FF2B5EF4-FFF2-40B4-BE49-F238E27FC236}">
                    <a16:creationId xmlns:a16="http://schemas.microsoft.com/office/drawing/2014/main" id="{233E51D8-4A41-B927-DDA9-178CBC6D1957}"/>
                  </a:ext>
                </a:extLst>
              </p:cNvPr>
              <p:cNvCxnSpPr>
                <a:cxnSpLocks/>
                <a:stCxn id="10" idx="4"/>
                <a:endCxn id="12" idx="0"/>
              </p:cNvCxnSpPr>
              <p:nvPr/>
            </p:nvCxnSpPr>
            <p:spPr>
              <a:xfrm>
                <a:off x="2790514" y="2367989"/>
                <a:ext cx="0" cy="1470932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Görbe összekötő 26">
                <a:extLst>
                  <a:ext uri="{FF2B5EF4-FFF2-40B4-BE49-F238E27FC236}">
                    <a16:creationId xmlns:a16="http://schemas.microsoft.com/office/drawing/2014/main" id="{86477EFB-A323-5271-AAC9-D8E763D8A47F}"/>
                  </a:ext>
                </a:extLst>
              </p:cNvPr>
              <p:cNvCxnSpPr>
                <a:cxnSpLocks/>
                <a:stCxn id="12" idx="4"/>
                <a:endCxn id="19" idx="0"/>
              </p:cNvCxnSpPr>
              <p:nvPr/>
            </p:nvCxnSpPr>
            <p:spPr>
              <a:xfrm>
                <a:off x="2790514" y="4175035"/>
                <a:ext cx="0" cy="1543506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Szövegdoboz 27">
                <a:extLst>
                  <a:ext uri="{FF2B5EF4-FFF2-40B4-BE49-F238E27FC236}">
                    <a16:creationId xmlns:a16="http://schemas.microsoft.com/office/drawing/2014/main" id="{D349E05D-CAF6-C2F5-98F0-CECB0EB9B311}"/>
                  </a:ext>
                </a:extLst>
              </p:cNvPr>
              <p:cNvSpPr txBox="1"/>
              <p:nvPr/>
            </p:nvSpPr>
            <p:spPr>
              <a:xfrm>
                <a:off x="2465125" y="2559694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637F925D-CB68-6A8E-7405-FBF3C181EFC9}"/>
                  </a:ext>
                </a:extLst>
              </p:cNvPr>
              <p:cNvSpPr txBox="1"/>
              <p:nvPr/>
            </p:nvSpPr>
            <p:spPr>
              <a:xfrm>
                <a:off x="2465125" y="4350533"/>
                <a:ext cx="320457" cy="48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hu-HU" dirty="0"/>
              </a:p>
            </p:txBody>
          </p:sp>
        </p:grpSp>
        <p:sp>
          <p:nvSpPr>
            <p:cNvPr id="10" name="Ellipszis 51">
              <a:extLst>
                <a:ext uri="{FF2B5EF4-FFF2-40B4-BE49-F238E27FC236}">
                  <a16:creationId xmlns:a16="http://schemas.microsoft.com/office/drawing/2014/main" id="{F78C4ABF-EC50-4141-B792-5FDABB260017}"/>
                </a:ext>
              </a:extLst>
            </p:cNvPr>
            <p:cNvSpPr/>
            <p:nvPr/>
          </p:nvSpPr>
          <p:spPr>
            <a:xfrm>
              <a:off x="2622457" y="2031875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1E08DC23-0046-A558-784A-DD1B30D86A63}"/>
                </a:ext>
              </a:extLst>
            </p:cNvPr>
            <p:cNvSpPr/>
            <p:nvPr/>
          </p:nvSpPr>
          <p:spPr>
            <a:xfrm>
              <a:off x="2622457" y="383892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Ellipszis 51">
              <a:extLst>
                <a:ext uri="{FF2B5EF4-FFF2-40B4-BE49-F238E27FC236}">
                  <a16:creationId xmlns:a16="http://schemas.microsoft.com/office/drawing/2014/main" id="{B73BAB60-6171-F1FC-8BC2-D19F7A910081}"/>
                </a:ext>
              </a:extLst>
            </p:cNvPr>
            <p:cNvSpPr/>
            <p:nvPr/>
          </p:nvSpPr>
          <p:spPr>
            <a:xfrm>
              <a:off x="2622457" y="571854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sz="1600" b="1" dirty="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F2C0607C-5618-E1BC-0BB5-A2254633E0C8}"/>
              </a:ext>
            </a:extLst>
          </p:cNvPr>
          <p:cNvGrpSpPr/>
          <p:nvPr/>
        </p:nvGrpSpPr>
        <p:grpSpPr>
          <a:xfrm>
            <a:off x="5015626" y="2029657"/>
            <a:ext cx="1215735" cy="3099177"/>
            <a:chOff x="5663326" y="2029657"/>
            <a:chExt cx="1215735" cy="3099177"/>
          </a:xfrm>
        </p:grpSpPr>
        <p:sp>
          <p:nvSpPr>
            <p:cNvPr id="34" name="Ellipszis 51">
              <a:extLst>
                <a:ext uri="{FF2B5EF4-FFF2-40B4-BE49-F238E27FC236}">
                  <a16:creationId xmlns:a16="http://schemas.microsoft.com/office/drawing/2014/main" id="{A9A19CD2-66C5-5566-CC21-4CCBCF575BEC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7" name="Ellipszis 51">
              <a:extLst>
                <a:ext uri="{FF2B5EF4-FFF2-40B4-BE49-F238E27FC236}">
                  <a16:creationId xmlns:a16="http://schemas.microsoft.com/office/drawing/2014/main" id="{085D6160-C2DE-BF2A-90D5-0734A9F1F193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71" name="Görbe összekötő 26">
              <a:extLst>
                <a:ext uri="{FF2B5EF4-FFF2-40B4-BE49-F238E27FC236}">
                  <a16:creationId xmlns:a16="http://schemas.microsoft.com/office/drawing/2014/main" id="{D7E321C0-DC65-AC33-8AA8-D0E4E8DD437F}"/>
                </a:ext>
              </a:extLst>
            </p:cNvPr>
            <p:cNvCxnSpPr>
              <a:cxnSpLocks/>
              <a:stCxn id="34" idx="4"/>
              <a:endCxn id="37" idx="0"/>
            </p:cNvCxnSpPr>
            <p:nvPr/>
          </p:nvCxnSpPr>
          <p:spPr>
            <a:xfrm>
              <a:off x="6284271" y="2288170"/>
              <a:ext cx="0" cy="1127300"/>
            </a:xfrm>
            <a:prstGeom prst="straightConnector1">
              <a:avLst/>
            </a:prstGeom>
            <a:ln w="19050"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Ellipszis 51">
              <a:extLst>
                <a:ext uri="{FF2B5EF4-FFF2-40B4-BE49-F238E27FC236}">
                  <a16:creationId xmlns:a16="http://schemas.microsoft.com/office/drawing/2014/main" id="{6B900114-89D6-27C5-2CA3-7DD4C19E6618}"/>
                </a:ext>
              </a:extLst>
            </p:cNvPr>
            <p:cNvSpPr/>
            <p:nvPr/>
          </p:nvSpPr>
          <p:spPr>
            <a:xfrm>
              <a:off x="5687578" y="4161098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5" name="Ellipszis 51">
              <a:extLst>
                <a:ext uri="{FF2B5EF4-FFF2-40B4-BE49-F238E27FC236}">
                  <a16:creationId xmlns:a16="http://schemas.microsoft.com/office/drawing/2014/main" id="{CA17AAAC-7D03-22D2-6553-46319C2D32CD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b="1" dirty="0"/>
            </a:p>
          </p:txBody>
        </p:sp>
        <p:sp>
          <p:nvSpPr>
            <p:cNvPr id="117" name="Ellipszis 51">
              <a:extLst>
                <a:ext uri="{FF2B5EF4-FFF2-40B4-BE49-F238E27FC236}">
                  <a16:creationId xmlns:a16="http://schemas.microsoft.com/office/drawing/2014/main" id="{AD8F34EC-6D3F-D587-7A45-F6EDDF6BB871}"/>
                </a:ext>
              </a:extLst>
            </p:cNvPr>
            <p:cNvSpPr/>
            <p:nvPr/>
          </p:nvSpPr>
          <p:spPr>
            <a:xfrm>
              <a:off x="6155014" y="4164039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18" name="Ellipszis 51">
              <a:extLst>
                <a:ext uri="{FF2B5EF4-FFF2-40B4-BE49-F238E27FC236}">
                  <a16:creationId xmlns:a16="http://schemas.microsoft.com/office/drawing/2014/main" id="{EE7A69E6-A693-844F-A940-A1792462F393}"/>
                </a:ext>
              </a:extLst>
            </p:cNvPr>
            <p:cNvSpPr/>
            <p:nvPr/>
          </p:nvSpPr>
          <p:spPr>
            <a:xfrm>
              <a:off x="6620548" y="4170891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19" name="Görbe összekötő 26">
              <a:extLst>
                <a:ext uri="{FF2B5EF4-FFF2-40B4-BE49-F238E27FC236}">
                  <a16:creationId xmlns:a16="http://schemas.microsoft.com/office/drawing/2014/main" id="{CCA4EFBA-5A79-A407-0763-413258AA4C92}"/>
                </a:ext>
              </a:extLst>
            </p:cNvPr>
            <p:cNvCxnSpPr>
              <a:cxnSpLocks/>
              <a:stCxn id="37" idx="4"/>
              <a:endCxn id="117" idx="0"/>
            </p:cNvCxnSpPr>
            <p:nvPr/>
          </p:nvCxnSpPr>
          <p:spPr>
            <a:xfrm>
              <a:off x="6284271" y="3673984"/>
              <a:ext cx="0" cy="490055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Görbe összekötő 26">
              <a:extLst>
                <a:ext uri="{FF2B5EF4-FFF2-40B4-BE49-F238E27FC236}">
                  <a16:creationId xmlns:a16="http://schemas.microsoft.com/office/drawing/2014/main" id="{5A097FE7-3264-6375-8B1F-4AC8FCEF7731}"/>
                </a:ext>
              </a:extLst>
            </p:cNvPr>
            <p:cNvCxnSpPr>
              <a:cxnSpLocks/>
              <a:stCxn id="37" idx="5"/>
              <a:endCxn id="118" idx="0"/>
            </p:cNvCxnSpPr>
            <p:nvPr/>
          </p:nvCxnSpPr>
          <p:spPr>
            <a:xfrm>
              <a:off x="6375669" y="3636126"/>
              <a:ext cx="374136" cy="534765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Görbe összekötő 26">
              <a:extLst>
                <a:ext uri="{FF2B5EF4-FFF2-40B4-BE49-F238E27FC236}">
                  <a16:creationId xmlns:a16="http://schemas.microsoft.com/office/drawing/2014/main" id="{86D4DED1-5B0F-8EB6-B821-6CD7E907F95F}"/>
                </a:ext>
              </a:extLst>
            </p:cNvPr>
            <p:cNvCxnSpPr>
              <a:cxnSpLocks/>
              <a:stCxn id="117" idx="4"/>
              <a:endCxn id="105" idx="0"/>
            </p:cNvCxnSpPr>
            <p:nvPr/>
          </p:nvCxnSpPr>
          <p:spPr>
            <a:xfrm>
              <a:off x="6284271" y="4422553"/>
              <a:ext cx="0" cy="447767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Görbe összekötő 26">
              <a:extLst>
                <a:ext uri="{FF2B5EF4-FFF2-40B4-BE49-F238E27FC236}">
                  <a16:creationId xmlns:a16="http://schemas.microsoft.com/office/drawing/2014/main" id="{C8A1D52E-2133-5EF3-8DA0-22B983750250}"/>
                </a:ext>
              </a:extLst>
            </p:cNvPr>
            <p:cNvCxnSpPr>
              <a:cxnSpLocks/>
              <a:stCxn id="118" idx="4"/>
              <a:endCxn id="105" idx="7"/>
            </p:cNvCxnSpPr>
            <p:nvPr/>
          </p:nvCxnSpPr>
          <p:spPr>
            <a:xfrm flipH="1">
              <a:off x="6375669" y="4429405"/>
              <a:ext cx="374136" cy="478773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Görbe összekötő 26">
              <a:extLst>
                <a:ext uri="{FF2B5EF4-FFF2-40B4-BE49-F238E27FC236}">
                  <a16:creationId xmlns:a16="http://schemas.microsoft.com/office/drawing/2014/main" id="{2310FB6A-DAAA-51D2-8B09-904624FC805A}"/>
                </a:ext>
              </a:extLst>
            </p:cNvPr>
            <p:cNvCxnSpPr>
              <a:cxnSpLocks/>
              <a:stCxn id="37" idx="3"/>
              <a:endCxn id="103" idx="0"/>
            </p:cNvCxnSpPr>
            <p:nvPr/>
          </p:nvCxnSpPr>
          <p:spPr>
            <a:xfrm flipH="1">
              <a:off x="5816835" y="3636126"/>
              <a:ext cx="376037" cy="524972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Görbe összekötő 26">
              <a:extLst>
                <a:ext uri="{FF2B5EF4-FFF2-40B4-BE49-F238E27FC236}">
                  <a16:creationId xmlns:a16="http://schemas.microsoft.com/office/drawing/2014/main" id="{7799E791-7252-6B16-FC05-5D5E852EEC0D}"/>
                </a:ext>
              </a:extLst>
            </p:cNvPr>
            <p:cNvCxnSpPr>
              <a:cxnSpLocks/>
              <a:stCxn id="103" idx="4"/>
              <a:endCxn id="105" idx="1"/>
            </p:cNvCxnSpPr>
            <p:nvPr/>
          </p:nvCxnSpPr>
          <p:spPr>
            <a:xfrm>
              <a:off x="5816835" y="4419612"/>
              <a:ext cx="376037" cy="488566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9" name="Szövegdoboz 28">
              <a:extLst>
                <a:ext uri="{FF2B5EF4-FFF2-40B4-BE49-F238E27FC236}">
                  <a16:creationId xmlns:a16="http://schemas.microsoft.com/office/drawing/2014/main" id="{45064383-DB1A-5748-1696-5C00D4A3EB2F}"/>
                </a:ext>
              </a:extLst>
            </p:cNvPr>
            <p:cNvSpPr txBox="1"/>
            <p:nvPr/>
          </p:nvSpPr>
          <p:spPr>
            <a:xfrm>
              <a:off x="5720679" y="3661710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  <a:endParaRPr lang="hu-HU" dirty="0"/>
            </a:p>
          </p:txBody>
        </p:sp>
        <p:sp>
          <p:nvSpPr>
            <p:cNvPr id="181" name="Szövegdoboz 28">
              <a:extLst>
                <a:ext uri="{FF2B5EF4-FFF2-40B4-BE49-F238E27FC236}">
                  <a16:creationId xmlns:a16="http://schemas.microsoft.com/office/drawing/2014/main" id="{98070974-FCD9-26F8-FFA2-2F7FF2ADE6BE}"/>
                </a:ext>
              </a:extLst>
            </p:cNvPr>
            <p:cNvSpPr txBox="1"/>
            <p:nvPr/>
          </p:nvSpPr>
          <p:spPr>
            <a:xfrm>
              <a:off x="5992100" y="3775498"/>
              <a:ext cx="246471" cy="28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1</a:t>
              </a:r>
            </a:p>
          </p:txBody>
        </p:sp>
        <p:sp>
          <p:nvSpPr>
            <p:cNvPr id="183" name="Szövegdoboz 28">
              <a:extLst>
                <a:ext uri="{FF2B5EF4-FFF2-40B4-BE49-F238E27FC236}">
                  <a16:creationId xmlns:a16="http://schemas.microsoft.com/office/drawing/2014/main" id="{59DB9D89-6217-2642-88EC-E179412B5D42}"/>
                </a:ext>
              </a:extLst>
            </p:cNvPr>
            <p:cNvSpPr txBox="1"/>
            <p:nvPr/>
          </p:nvSpPr>
          <p:spPr>
            <a:xfrm>
              <a:off x="6497312" y="3629167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185" name="Szövegdoboz 28">
              <a:extLst>
                <a:ext uri="{FF2B5EF4-FFF2-40B4-BE49-F238E27FC236}">
                  <a16:creationId xmlns:a16="http://schemas.microsoft.com/office/drawing/2014/main" id="{25827B08-477F-A36B-F567-1DDEAFFCCE78}"/>
                </a:ext>
              </a:extLst>
            </p:cNvPr>
            <p:cNvSpPr txBox="1"/>
            <p:nvPr/>
          </p:nvSpPr>
          <p:spPr>
            <a:xfrm>
              <a:off x="6002759" y="435909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187" name="Szövegdoboz 28">
              <a:extLst>
                <a:ext uri="{FF2B5EF4-FFF2-40B4-BE49-F238E27FC236}">
                  <a16:creationId xmlns:a16="http://schemas.microsoft.com/office/drawing/2014/main" id="{854F17E1-46CC-6268-3A76-7721FDA46F18}"/>
                </a:ext>
              </a:extLst>
            </p:cNvPr>
            <p:cNvSpPr txBox="1"/>
            <p:nvPr/>
          </p:nvSpPr>
          <p:spPr>
            <a:xfrm>
              <a:off x="6611683" y="4479243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endParaRPr lang="hu-HU" dirty="0"/>
            </a:p>
          </p:txBody>
        </p:sp>
        <p:sp>
          <p:nvSpPr>
            <p:cNvPr id="189" name="Szövegdoboz 28">
              <a:extLst>
                <a:ext uri="{FF2B5EF4-FFF2-40B4-BE49-F238E27FC236}">
                  <a16:creationId xmlns:a16="http://schemas.microsoft.com/office/drawing/2014/main" id="{80074B31-B022-883A-C6DA-0AA3109E8264}"/>
                </a:ext>
              </a:extLst>
            </p:cNvPr>
            <p:cNvSpPr txBox="1"/>
            <p:nvPr/>
          </p:nvSpPr>
          <p:spPr>
            <a:xfrm>
              <a:off x="5663326" y="446544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  <a:endParaRPr lang="hu-HU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57F93BCC-E70A-2E98-2CE7-7D0B19FC2D53}"/>
              </a:ext>
            </a:extLst>
          </p:cNvPr>
          <p:cNvGrpSpPr/>
          <p:nvPr/>
        </p:nvGrpSpPr>
        <p:grpSpPr>
          <a:xfrm>
            <a:off x="6428230" y="2026717"/>
            <a:ext cx="1240127" cy="3099177"/>
            <a:chOff x="5638934" y="2029657"/>
            <a:chExt cx="1240127" cy="3099177"/>
          </a:xfrm>
        </p:grpSpPr>
        <p:grpSp>
          <p:nvGrpSpPr>
            <p:cNvPr id="192" name="Csoportba foglalás 99">
              <a:extLst>
                <a:ext uri="{FF2B5EF4-FFF2-40B4-BE49-F238E27FC236}">
                  <a16:creationId xmlns:a16="http://schemas.microsoft.com/office/drawing/2014/main" id="{635E86ED-DFDC-746B-EA48-47E7476668D1}"/>
                </a:ext>
              </a:extLst>
            </p:cNvPr>
            <p:cNvGrpSpPr/>
            <p:nvPr/>
          </p:nvGrpSpPr>
          <p:grpSpPr>
            <a:xfrm>
              <a:off x="5638934" y="2231994"/>
              <a:ext cx="553938" cy="1221334"/>
              <a:chOff x="1952846" y="2294950"/>
              <a:chExt cx="720220" cy="1587954"/>
            </a:xfrm>
          </p:grpSpPr>
          <p:cxnSp>
            <p:nvCxnSpPr>
              <p:cNvPr id="222" name="Görbe összekötő 26">
                <a:extLst>
                  <a:ext uri="{FF2B5EF4-FFF2-40B4-BE49-F238E27FC236}">
                    <a16:creationId xmlns:a16="http://schemas.microsoft.com/office/drawing/2014/main" id="{1E345E7F-2AD0-48F6-890C-43C6FE49FACD}"/>
                  </a:ext>
                </a:extLst>
              </p:cNvPr>
              <p:cNvCxnSpPr>
                <a:cxnSpLocks/>
                <a:stCxn id="193" idx="3"/>
                <a:endCxn id="194" idx="0"/>
              </p:cNvCxnSpPr>
              <p:nvPr/>
            </p:nvCxnSpPr>
            <p:spPr>
              <a:xfrm flipH="1">
                <a:off x="2190727" y="2318767"/>
                <a:ext cx="482339" cy="663774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3" name="Görbe összekötő 26">
                <a:extLst>
                  <a:ext uri="{FF2B5EF4-FFF2-40B4-BE49-F238E27FC236}">
                    <a16:creationId xmlns:a16="http://schemas.microsoft.com/office/drawing/2014/main" id="{681B0E53-6BCB-6406-FE4A-9EA2674A98CE}"/>
                  </a:ext>
                </a:extLst>
              </p:cNvPr>
              <p:cNvCxnSpPr>
                <a:cxnSpLocks/>
                <a:stCxn id="194" idx="4"/>
                <a:endCxn id="195" idx="1"/>
              </p:cNvCxnSpPr>
              <p:nvPr/>
            </p:nvCxnSpPr>
            <p:spPr>
              <a:xfrm>
                <a:off x="2190727" y="3318656"/>
                <a:ext cx="482339" cy="564248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4" name="Szövegdoboz 27">
                <a:extLst>
                  <a:ext uri="{FF2B5EF4-FFF2-40B4-BE49-F238E27FC236}">
                    <a16:creationId xmlns:a16="http://schemas.microsoft.com/office/drawing/2014/main" id="{6E7DA27C-724E-FDD1-5981-852BC7069D06}"/>
                  </a:ext>
                </a:extLst>
              </p:cNvPr>
              <p:cNvSpPr txBox="1"/>
              <p:nvPr/>
            </p:nvSpPr>
            <p:spPr>
              <a:xfrm>
                <a:off x="1952846" y="2294950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25" name="Szövegdoboz 28">
                <a:extLst>
                  <a:ext uri="{FF2B5EF4-FFF2-40B4-BE49-F238E27FC236}">
                    <a16:creationId xmlns:a16="http://schemas.microsoft.com/office/drawing/2014/main" id="{48CF9D52-D0ED-4678-F28D-56CB672C7198}"/>
                  </a:ext>
                </a:extLst>
              </p:cNvPr>
              <p:cNvSpPr txBox="1"/>
              <p:nvPr/>
            </p:nvSpPr>
            <p:spPr>
              <a:xfrm>
                <a:off x="2000654" y="3377560"/>
                <a:ext cx="320457" cy="48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  <a:endParaRPr lang="hu-HU" dirty="0"/>
              </a:p>
            </p:txBody>
          </p:sp>
        </p:grpSp>
        <p:sp>
          <p:nvSpPr>
            <p:cNvPr id="193" name="Ellipszis 51">
              <a:extLst>
                <a:ext uri="{FF2B5EF4-FFF2-40B4-BE49-F238E27FC236}">
                  <a16:creationId xmlns:a16="http://schemas.microsoft.com/office/drawing/2014/main" id="{C07AA95D-C78E-8CF7-72A1-4AD236229200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4" name="Ellipszis 51">
              <a:extLst>
                <a:ext uri="{FF2B5EF4-FFF2-40B4-BE49-F238E27FC236}">
                  <a16:creationId xmlns:a16="http://schemas.microsoft.com/office/drawing/2014/main" id="{B99F7930-2D96-277F-AA44-47DF623CC690}"/>
                </a:ext>
              </a:extLst>
            </p:cNvPr>
            <p:cNvSpPr/>
            <p:nvPr/>
          </p:nvSpPr>
          <p:spPr>
            <a:xfrm>
              <a:off x="5692637" y="2760837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5" name="Ellipszis 51">
              <a:extLst>
                <a:ext uri="{FF2B5EF4-FFF2-40B4-BE49-F238E27FC236}">
                  <a16:creationId xmlns:a16="http://schemas.microsoft.com/office/drawing/2014/main" id="{46C1C354-1555-EBC0-A67F-6A7800F77E66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6" name="Ellipszis 51">
              <a:extLst>
                <a:ext uri="{FF2B5EF4-FFF2-40B4-BE49-F238E27FC236}">
                  <a16:creationId xmlns:a16="http://schemas.microsoft.com/office/drawing/2014/main" id="{351A206A-F568-A8F7-B70D-5D65D27BD0B6}"/>
                </a:ext>
              </a:extLst>
            </p:cNvPr>
            <p:cNvSpPr/>
            <p:nvPr/>
          </p:nvSpPr>
          <p:spPr>
            <a:xfrm>
              <a:off x="6155013" y="2758248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7" name="Ellipszis 51">
              <a:extLst>
                <a:ext uri="{FF2B5EF4-FFF2-40B4-BE49-F238E27FC236}">
                  <a16:creationId xmlns:a16="http://schemas.microsoft.com/office/drawing/2014/main" id="{BC92F702-593A-43EF-F24D-922047EC838C}"/>
                </a:ext>
              </a:extLst>
            </p:cNvPr>
            <p:cNvSpPr/>
            <p:nvPr/>
          </p:nvSpPr>
          <p:spPr>
            <a:xfrm>
              <a:off x="6620548" y="2758248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98" name="Görbe összekötő 26">
              <a:extLst>
                <a:ext uri="{FF2B5EF4-FFF2-40B4-BE49-F238E27FC236}">
                  <a16:creationId xmlns:a16="http://schemas.microsoft.com/office/drawing/2014/main" id="{118BCFC5-EF9D-05D9-51FB-12F5FEE78CA2}"/>
                </a:ext>
              </a:extLst>
            </p:cNvPr>
            <p:cNvCxnSpPr>
              <a:cxnSpLocks/>
              <a:stCxn id="193" idx="4"/>
              <a:endCxn id="196" idx="0"/>
            </p:cNvCxnSpPr>
            <p:nvPr/>
          </p:nvCxnSpPr>
          <p:spPr>
            <a:xfrm flipH="1">
              <a:off x="6284270" y="2288170"/>
              <a:ext cx="1" cy="47007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Görbe összekötő 26">
              <a:extLst>
                <a:ext uri="{FF2B5EF4-FFF2-40B4-BE49-F238E27FC236}">
                  <a16:creationId xmlns:a16="http://schemas.microsoft.com/office/drawing/2014/main" id="{DEEE6648-BBC1-CF06-A6FF-27C915F431F8}"/>
                </a:ext>
              </a:extLst>
            </p:cNvPr>
            <p:cNvCxnSpPr>
              <a:cxnSpLocks/>
              <a:stCxn id="193" idx="5"/>
              <a:endCxn id="197" idx="0"/>
            </p:cNvCxnSpPr>
            <p:nvPr/>
          </p:nvCxnSpPr>
          <p:spPr>
            <a:xfrm>
              <a:off x="6375669" y="2250312"/>
              <a:ext cx="374136" cy="507936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Görbe összekötő 26">
              <a:extLst>
                <a:ext uri="{FF2B5EF4-FFF2-40B4-BE49-F238E27FC236}">
                  <a16:creationId xmlns:a16="http://schemas.microsoft.com/office/drawing/2014/main" id="{3F82D016-23AA-8C41-8AFC-373BF8086BAE}"/>
                </a:ext>
              </a:extLst>
            </p:cNvPr>
            <p:cNvCxnSpPr>
              <a:cxnSpLocks/>
              <a:stCxn id="196" idx="4"/>
              <a:endCxn id="195" idx="0"/>
            </p:cNvCxnSpPr>
            <p:nvPr/>
          </p:nvCxnSpPr>
          <p:spPr>
            <a:xfrm>
              <a:off x="6284270" y="3016762"/>
              <a:ext cx="1" cy="398708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Görbe összekötő 26">
              <a:extLst>
                <a:ext uri="{FF2B5EF4-FFF2-40B4-BE49-F238E27FC236}">
                  <a16:creationId xmlns:a16="http://schemas.microsoft.com/office/drawing/2014/main" id="{5807DD57-4D8D-850E-0722-37EAFE7E4CCF}"/>
                </a:ext>
              </a:extLst>
            </p:cNvPr>
            <p:cNvCxnSpPr>
              <a:cxnSpLocks/>
              <a:stCxn id="197" idx="4"/>
              <a:endCxn id="195" idx="7"/>
            </p:cNvCxnSpPr>
            <p:nvPr/>
          </p:nvCxnSpPr>
          <p:spPr>
            <a:xfrm flipH="1">
              <a:off x="6375669" y="3016762"/>
              <a:ext cx="374136" cy="436566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3" name="Ellipszis 51">
              <a:extLst>
                <a:ext uri="{FF2B5EF4-FFF2-40B4-BE49-F238E27FC236}">
                  <a16:creationId xmlns:a16="http://schemas.microsoft.com/office/drawing/2014/main" id="{1E99B304-AE3C-618D-64D9-CFE4D62FF422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b="1" dirty="0"/>
            </a:p>
          </p:txBody>
        </p:sp>
        <p:cxnSp>
          <p:nvCxnSpPr>
            <p:cNvPr id="208" name="Görbe összekötő 26">
              <a:extLst>
                <a:ext uri="{FF2B5EF4-FFF2-40B4-BE49-F238E27FC236}">
                  <a16:creationId xmlns:a16="http://schemas.microsoft.com/office/drawing/2014/main" id="{F9589A36-B1CC-E56D-F4F0-83B446EE360C}"/>
                </a:ext>
              </a:extLst>
            </p:cNvPr>
            <p:cNvCxnSpPr>
              <a:cxnSpLocks/>
              <a:stCxn id="195" idx="4"/>
              <a:endCxn id="203" idx="0"/>
            </p:cNvCxnSpPr>
            <p:nvPr/>
          </p:nvCxnSpPr>
          <p:spPr>
            <a:xfrm>
              <a:off x="6284271" y="3673984"/>
              <a:ext cx="0" cy="1196336"/>
            </a:xfrm>
            <a:prstGeom prst="straightConnector1">
              <a:avLst/>
            </a:prstGeom>
            <a:ln w="19050"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2" name="Szövegdoboz 28">
              <a:extLst>
                <a:ext uri="{FF2B5EF4-FFF2-40B4-BE49-F238E27FC236}">
                  <a16:creationId xmlns:a16="http://schemas.microsoft.com/office/drawing/2014/main" id="{789BAE6F-EB38-8E25-BC14-0349D63736DA}"/>
                </a:ext>
              </a:extLst>
            </p:cNvPr>
            <p:cNvSpPr txBox="1"/>
            <p:nvPr/>
          </p:nvSpPr>
          <p:spPr>
            <a:xfrm>
              <a:off x="5992100" y="2359540"/>
              <a:ext cx="246471" cy="28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1</a:t>
              </a:r>
            </a:p>
          </p:txBody>
        </p:sp>
        <p:sp>
          <p:nvSpPr>
            <p:cNvPr id="213" name="Szövegdoboz 28">
              <a:extLst>
                <a:ext uri="{FF2B5EF4-FFF2-40B4-BE49-F238E27FC236}">
                  <a16:creationId xmlns:a16="http://schemas.microsoft.com/office/drawing/2014/main" id="{2000372E-18FF-56F1-FB9E-5B0BD9DCADF9}"/>
                </a:ext>
              </a:extLst>
            </p:cNvPr>
            <p:cNvSpPr txBox="1"/>
            <p:nvPr/>
          </p:nvSpPr>
          <p:spPr>
            <a:xfrm>
              <a:off x="5981852" y="295080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214" name="Szövegdoboz 28">
              <a:extLst>
                <a:ext uri="{FF2B5EF4-FFF2-40B4-BE49-F238E27FC236}">
                  <a16:creationId xmlns:a16="http://schemas.microsoft.com/office/drawing/2014/main" id="{8013DFBF-CB4C-8D65-942B-C8448F041803}"/>
                </a:ext>
              </a:extLst>
            </p:cNvPr>
            <p:cNvSpPr txBox="1"/>
            <p:nvPr/>
          </p:nvSpPr>
          <p:spPr>
            <a:xfrm>
              <a:off x="6497312" y="2213209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215" name="Szövegdoboz 28">
              <a:extLst>
                <a:ext uri="{FF2B5EF4-FFF2-40B4-BE49-F238E27FC236}">
                  <a16:creationId xmlns:a16="http://schemas.microsoft.com/office/drawing/2014/main" id="{346E5DFC-3CCD-2E82-FE5D-B0F273487F14}"/>
                </a:ext>
              </a:extLst>
            </p:cNvPr>
            <p:cNvSpPr txBox="1"/>
            <p:nvPr/>
          </p:nvSpPr>
          <p:spPr>
            <a:xfrm>
              <a:off x="6611683" y="304682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endParaRPr lang="hu-HU" dirty="0"/>
            </a:p>
          </p:txBody>
        </p:sp>
      </p:grpSp>
      <p:sp>
        <p:nvSpPr>
          <p:cNvPr id="229" name="Left Brace 228">
            <a:extLst>
              <a:ext uri="{FF2B5EF4-FFF2-40B4-BE49-F238E27FC236}">
                <a16:creationId xmlns:a16="http://schemas.microsoft.com/office/drawing/2014/main" id="{F8B59CDD-D3D8-A901-CFB9-420925F4671A}"/>
              </a:ext>
            </a:extLst>
          </p:cNvPr>
          <p:cNvSpPr/>
          <p:nvPr/>
        </p:nvSpPr>
        <p:spPr>
          <a:xfrm flipH="1">
            <a:off x="9173761" y="2185449"/>
            <a:ext cx="161477" cy="2803239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938E59E0-0AEF-875A-6C8B-82E915066E4C}"/>
              </a:ext>
            </a:extLst>
          </p:cNvPr>
          <p:cNvSpPr txBox="1"/>
          <p:nvPr/>
        </p:nvSpPr>
        <p:spPr>
          <a:xfrm>
            <a:off x="9429464" y="3061716"/>
            <a:ext cx="255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Variable ordering</a:t>
            </a:r>
            <a:r>
              <a:rPr lang="en-US" dirty="0"/>
              <a:t>:</a:t>
            </a:r>
          </a:p>
          <a:p>
            <a:r>
              <a:rPr lang="en-US" dirty="0"/>
              <a:t>fewer levels an event spans, the better</a:t>
            </a:r>
            <a:endParaRPr lang="hu-HU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92210788-A7E7-1219-94FB-C2B1EE670E73}"/>
              </a:ext>
            </a:extLst>
          </p:cNvPr>
          <p:cNvSpPr/>
          <p:nvPr/>
        </p:nvSpPr>
        <p:spPr>
          <a:xfrm>
            <a:off x="5222838" y="5467477"/>
            <a:ext cx="1259095" cy="568449"/>
          </a:xfrm>
          <a:prstGeom prst="wedgeRectCallout">
            <a:avLst>
              <a:gd name="adj1" fmla="val -18564"/>
              <a:gd name="adj2" fmla="val -983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y’ = y + 1</a:t>
            </a:r>
            <a:endParaRPr lang="hu-HU" dirty="0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279EA7BA-653A-4106-2969-6FB9D6DA488B}"/>
              </a:ext>
            </a:extLst>
          </p:cNvPr>
          <p:cNvSpPr/>
          <p:nvPr/>
        </p:nvSpPr>
        <p:spPr>
          <a:xfrm>
            <a:off x="6690615" y="5476702"/>
            <a:ext cx="1259095" cy="568449"/>
          </a:xfrm>
          <a:prstGeom prst="wedgeRectCallout">
            <a:avLst>
              <a:gd name="adj1" fmla="val -18564"/>
              <a:gd name="adj2" fmla="val -983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x’ = x + 1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3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230" grpId="0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CFD4A-A36E-1508-69A1-F51CEE4C5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F493450-C50C-6928-3C2E-3330F97F3627}"/>
              </a:ext>
            </a:extLst>
          </p:cNvPr>
          <p:cNvGrpSpPr/>
          <p:nvPr/>
        </p:nvGrpSpPr>
        <p:grpSpPr>
          <a:xfrm>
            <a:off x="2120630" y="2192102"/>
            <a:ext cx="7044430" cy="2796602"/>
            <a:chOff x="1372027" y="2192102"/>
            <a:chExt cx="7799417" cy="2796602"/>
          </a:xfrm>
        </p:grpSpPr>
        <p:cxnSp>
          <p:nvCxnSpPr>
            <p:cNvPr id="106" name="Egyenes összekötő 105">
              <a:extLst>
                <a:ext uri="{FF2B5EF4-FFF2-40B4-BE49-F238E27FC236}">
                  <a16:creationId xmlns:a16="http://schemas.microsoft.com/office/drawing/2014/main" id="{4F91FF89-CF03-B196-0870-C648DC0D7064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891253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Egyenes összekötő 107">
              <a:extLst>
                <a:ext uri="{FF2B5EF4-FFF2-40B4-BE49-F238E27FC236}">
                  <a16:creationId xmlns:a16="http://schemas.microsoft.com/office/drawing/2014/main" id="{D099C225-52CB-180A-EF63-56CDC2B63428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289555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zövegdoboz 110">
              <a:extLst>
                <a:ext uri="{FF2B5EF4-FFF2-40B4-BE49-F238E27FC236}">
                  <a16:creationId xmlns:a16="http://schemas.microsoft.com/office/drawing/2014/main" id="{D37D0016-D055-F351-714B-311DF1EF60E2}"/>
                </a:ext>
              </a:extLst>
            </p:cNvPr>
            <p:cNvSpPr txBox="1"/>
            <p:nvPr/>
          </p:nvSpPr>
          <p:spPr>
            <a:xfrm>
              <a:off x="8724475" y="3053041"/>
              <a:ext cx="381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x’</a:t>
              </a:r>
            </a:p>
          </p:txBody>
        </p:sp>
        <p:sp>
          <p:nvSpPr>
            <p:cNvPr id="113" name="Szövegdoboz 112">
              <a:extLst>
                <a:ext uri="{FF2B5EF4-FFF2-40B4-BE49-F238E27FC236}">
                  <a16:creationId xmlns:a16="http://schemas.microsoft.com/office/drawing/2014/main" id="{B3804EA8-674E-3C5E-9B0C-D8974F3C24D7}"/>
                </a:ext>
              </a:extLst>
            </p:cNvPr>
            <p:cNvSpPr txBox="1"/>
            <p:nvPr/>
          </p:nvSpPr>
          <p:spPr>
            <a:xfrm>
              <a:off x="8724474" y="4454464"/>
              <a:ext cx="44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y’</a:t>
              </a:r>
            </a:p>
          </p:txBody>
        </p:sp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1B66720F-EB15-02EC-6427-BBA54C9A4BCE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284311DD-52B7-9F1F-D11C-AC2690D5B878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BBB4F754-573F-6661-F097-D79E7D13E389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C0DC540F-B602-C3F3-52DA-D1C71F32787F}"/>
                </a:ext>
              </a:extLst>
            </p:cNvPr>
            <p:cNvSpPr txBox="1"/>
            <p:nvPr/>
          </p:nvSpPr>
          <p:spPr>
            <a:xfrm>
              <a:off x="8754758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CB1F8008-BE76-220C-3BB3-87F12DF21FB3}"/>
                </a:ext>
              </a:extLst>
            </p:cNvPr>
            <p:cNvSpPr txBox="1"/>
            <p:nvPr/>
          </p:nvSpPr>
          <p:spPr>
            <a:xfrm>
              <a:off x="8754758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91B479B8-49B1-9BE0-95FD-08F70C14C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09D58F7-75AF-F744-9AD9-22358BB809E5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98CB66F-D83A-5656-131E-1BB61512547E}"/>
              </a:ext>
            </a:extLst>
          </p:cNvPr>
          <p:cNvSpPr txBox="1"/>
          <p:nvPr/>
        </p:nvSpPr>
        <p:spPr>
          <a:xfrm>
            <a:off x="4993906" y="1262565"/>
            <a:ext cx="261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Transitions: 2k-MDDs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2DD0BE-75CB-5B70-BA17-782B90FE5E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F95CFE5-04CE-C35B-949F-B542DF808D05}"/>
              </a:ext>
            </a:extLst>
          </p:cNvPr>
          <p:cNvGrpSpPr/>
          <p:nvPr/>
        </p:nvGrpSpPr>
        <p:grpSpPr>
          <a:xfrm>
            <a:off x="2465125" y="2031875"/>
            <a:ext cx="379521" cy="3094019"/>
            <a:chOff x="2465125" y="2031875"/>
            <a:chExt cx="493446" cy="4022780"/>
          </a:xfrm>
        </p:grpSpPr>
        <p:grpSp>
          <p:nvGrpSpPr>
            <p:cNvPr id="100" name="Csoportba foglalás 99">
              <a:extLst>
                <a:ext uri="{FF2B5EF4-FFF2-40B4-BE49-F238E27FC236}">
                  <a16:creationId xmlns:a16="http://schemas.microsoft.com/office/drawing/2014/main" id="{F515DD70-1C72-363F-22CE-785E058EAA9F}"/>
                </a:ext>
              </a:extLst>
            </p:cNvPr>
            <p:cNvGrpSpPr/>
            <p:nvPr/>
          </p:nvGrpSpPr>
          <p:grpSpPr>
            <a:xfrm>
              <a:off x="2465125" y="2367989"/>
              <a:ext cx="325389" cy="1470932"/>
              <a:chOff x="2465125" y="2367989"/>
              <a:chExt cx="325389" cy="1470932"/>
            </a:xfrm>
          </p:grpSpPr>
          <p:cxnSp>
            <p:nvCxnSpPr>
              <p:cNvPr id="22" name="Görbe összekötő 26">
                <a:extLst>
                  <a:ext uri="{FF2B5EF4-FFF2-40B4-BE49-F238E27FC236}">
                    <a16:creationId xmlns:a16="http://schemas.microsoft.com/office/drawing/2014/main" id="{B81D3877-2102-F319-A32C-E8DE7E1591A2}"/>
                  </a:ext>
                </a:extLst>
              </p:cNvPr>
              <p:cNvCxnSpPr>
                <a:cxnSpLocks/>
                <a:stCxn id="10" idx="4"/>
                <a:endCxn id="12" idx="0"/>
              </p:cNvCxnSpPr>
              <p:nvPr/>
            </p:nvCxnSpPr>
            <p:spPr>
              <a:xfrm>
                <a:off x="2790514" y="2367989"/>
                <a:ext cx="0" cy="1470932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Szövegdoboz 27">
                <a:extLst>
                  <a:ext uri="{FF2B5EF4-FFF2-40B4-BE49-F238E27FC236}">
                    <a16:creationId xmlns:a16="http://schemas.microsoft.com/office/drawing/2014/main" id="{3DC9AA67-AAD0-842E-2CF4-D28905DCAC42}"/>
                  </a:ext>
                </a:extLst>
              </p:cNvPr>
              <p:cNvSpPr txBox="1"/>
              <p:nvPr/>
            </p:nvSpPr>
            <p:spPr>
              <a:xfrm>
                <a:off x="2465125" y="2559694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</p:grpSp>
        <p:sp>
          <p:nvSpPr>
            <p:cNvPr id="10" name="Ellipszis 51">
              <a:extLst>
                <a:ext uri="{FF2B5EF4-FFF2-40B4-BE49-F238E27FC236}">
                  <a16:creationId xmlns:a16="http://schemas.microsoft.com/office/drawing/2014/main" id="{19AF6F70-0E7F-2FFF-C650-3E9EBA9E231F}"/>
                </a:ext>
              </a:extLst>
            </p:cNvPr>
            <p:cNvSpPr/>
            <p:nvPr/>
          </p:nvSpPr>
          <p:spPr>
            <a:xfrm>
              <a:off x="2622457" y="2031875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485C6C05-6450-67F0-922F-AD3CD3C305BD}"/>
                </a:ext>
              </a:extLst>
            </p:cNvPr>
            <p:cNvSpPr/>
            <p:nvPr/>
          </p:nvSpPr>
          <p:spPr>
            <a:xfrm>
              <a:off x="2622457" y="383892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Ellipszis 51">
              <a:extLst>
                <a:ext uri="{FF2B5EF4-FFF2-40B4-BE49-F238E27FC236}">
                  <a16:creationId xmlns:a16="http://schemas.microsoft.com/office/drawing/2014/main" id="{AA0BAC16-2CE8-7069-A59E-9DB91EF1F6FD}"/>
                </a:ext>
              </a:extLst>
            </p:cNvPr>
            <p:cNvSpPr/>
            <p:nvPr/>
          </p:nvSpPr>
          <p:spPr>
            <a:xfrm>
              <a:off x="2622457" y="571854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sz="1600" b="1" dirty="0"/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C2D6C41-2B0A-E023-AC66-6988AA7CF2D4}"/>
              </a:ext>
            </a:extLst>
          </p:cNvPr>
          <p:cNvGrpSpPr/>
          <p:nvPr/>
        </p:nvGrpSpPr>
        <p:grpSpPr>
          <a:xfrm>
            <a:off x="5015626" y="2029657"/>
            <a:ext cx="1215735" cy="3099177"/>
            <a:chOff x="5663326" y="2029657"/>
            <a:chExt cx="1215735" cy="3099177"/>
          </a:xfrm>
        </p:grpSpPr>
        <p:sp>
          <p:nvSpPr>
            <p:cNvPr id="34" name="Ellipszis 51">
              <a:extLst>
                <a:ext uri="{FF2B5EF4-FFF2-40B4-BE49-F238E27FC236}">
                  <a16:creationId xmlns:a16="http://schemas.microsoft.com/office/drawing/2014/main" id="{09E76E20-1661-4012-8CB6-110C5851B3A6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7" name="Ellipszis 51">
              <a:extLst>
                <a:ext uri="{FF2B5EF4-FFF2-40B4-BE49-F238E27FC236}">
                  <a16:creationId xmlns:a16="http://schemas.microsoft.com/office/drawing/2014/main" id="{7A109244-D598-0851-C9F3-EEBD1EA5D533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71" name="Görbe összekötő 26">
              <a:extLst>
                <a:ext uri="{FF2B5EF4-FFF2-40B4-BE49-F238E27FC236}">
                  <a16:creationId xmlns:a16="http://schemas.microsoft.com/office/drawing/2014/main" id="{6524A8A4-694F-1E8B-AFB0-7440D570C640}"/>
                </a:ext>
              </a:extLst>
            </p:cNvPr>
            <p:cNvCxnSpPr>
              <a:cxnSpLocks/>
              <a:stCxn id="34" idx="4"/>
              <a:endCxn id="37" idx="0"/>
            </p:cNvCxnSpPr>
            <p:nvPr/>
          </p:nvCxnSpPr>
          <p:spPr>
            <a:xfrm>
              <a:off x="6284271" y="2288170"/>
              <a:ext cx="0" cy="1127300"/>
            </a:xfrm>
            <a:prstGeom prst="straightConnector1">
              <a:avLst/>
            </a:prstGeom>
            <a:ln w="19050"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Ellipszis 51">
              <a:extLst>
                <a:ext uri="{FF2B5EF4-FFF2-40B4-BE49-F238E27FC236}">
                  <a16:creationId xmlns:a16="http://schemas.microsoft.com/office/drawing/2014/main" id="{6A6DA44D-EA5E-D08F-2746-831271347E4B}"/>
                </a:ext>
              </a:extLst>
            </p:cNvPr>
            <p:cNvSpPr/>
            <p:nvPr/>
          </p:nvSpPr>
          <p:spPr>
            <a:xfrm>
              <a:off x="5687578" y="4161098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5" name="Ellipszis 51">
              <a:extLst>
                <a:ext uri="{FF2B5EF4-FFF2-40B4-BE49-F238E27FC236}">
                  <a16:creationId xmlns:a16="http://schemas.microsoft.com/office/drawing/2014/main" id="{A9D486A2-BA5A-9D5A-E0C3-F98FF55B324D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b="1" dirty="0"/>
            </a:p>
          </p:txBody>
        </p:sp>
        <p:sp>
          <p:nvSpPr>
            <p:cNvPr id="117" name="Ellipszis 51">
              <a:extLst>
                <a:ext uri="{FF2B5EF4-FFF2-40B4-BE49-F238E27FC236}">
                  <a16:creationId xmlns:a16="http://schemas.microsoft.com/office/drawing/2014/main" id="{6C82EE87-0F33-B741-C1D9-5DC3D10ECDAC}"/>
                </a:ext>
              </a:extLst>
            </p:cNvPr>
            <p:cNvSpPr/>
            <p:nvPr/>
          </p:nvSpPr>
          <p:spPr>
            <a:xfrm>
              <a:off x="6155014" y="4164039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18" name="Ellipszis 51">
              <a:extLst>
                <a:ext uri="{FF2B5EF4-FFF2-40B4-BE49-F238E27FC236}">
                  <a16:creationId xmlns:a16="http://schemas.microsoft.com/office/drawing/2014/main" id="{14DBFC34-6670-541C-589D-E527DB8A2981}"/>
                </a:ext>
              </a:extLst>
            </p:cNvPr>
            <p:cNvSpPr/>
            <p:nvPr/>
          </p:nvSpPr>
          <p:spPr>
            <a:xfrm>
              <a:off x="6620548" y="4170891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19" name="Görbe összekötő 26">
              <a:extLst>
                <a:ext uri="{FF2B5EF4-FFF2-40B4-BE49-F238E27FC236}">
                  <a16:creationId xmlns:a16="http://schemas.microsoft.com/office/drawing/2014/main" id="{9FB4E8E6-3508-8C6D-3650-2910D4E2B271}"/>
                </a:ext>
              </a:extLst>
            </p:cNvPr>
            <p:cNvCxnSpPr>
              <a:cxnSpLocks/>
              <a:stCxn id="37" idx="4"/>
              <a:endCxn id="117" idx="0"/>
            </p:cNvCxnSpPr>
            <p:nvPr/>
          </p:nvCxnSpPr>
          <p:spPr>
            <a:xfrm>
              <a:off x="6284271" y="3673984"/>
              <a:ext cx="0" cy="490055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Görbe összekötő 26">
              <a:extLst>
                <a:ext uri="{FF2B5EF4-FFF2-40B4-BE49-F238E27FC236}">
                  <a16:creationId xmlns:a16="http://schemas.microsoft.com/office/drawing/2014/main" id="{88514C62-5EBC-5387-F38D-4B2DFA9F2F35}"/>
                </a:ext>
              </a:extLst>
            </p:cNvPr>
            <p:cNvCxnSpPr>
              <a:cxnSpLocks/>
              <a:stCxn id="37" idx="5"/>
              <a:endCxn id="118" idx="0"/>
            </p:cNvCxnSpPr>
            <p:nvPr/>
          </p:nvCxnSpPr>
          <p:spPr>
            <a:xfrm>
              <a:off x="6375669" y="3636126"/>
              <a:ext cx="374136" cy="534765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Görbe összekötő 26">
              <a:extLst>
                <a:ext uri="{FF2B5EF4-FFF2-40B4-BE49-F238E27FC236}">
                  <a16:creationId xmlns:a16="http://schemas.microsoft.com/office/drawing/2014/main" id="{E12709B8-FC25-8892-0747-D5DE0963324C}"/>
                </a:ext>
              </a:extLst>
            </p:cNvPr>
            <p:cNvCxnSpPr>
              <a:cxnSpLocks/>
              <a:stCxn id="117" idx="4"/>
              <a:endCxn id="105" idx="0"/>
            </p:cNvCxnSpPr>
            <p:nvPr/>
          </p:nvCxnSpPr>
          <p:spPr>
            <a:xfrm>
              <a:off x="6284271" y="4422553"/>
              <a:ext cx="0" cy="447767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Görbe összekötő 26">
              <a:extLst>
                <a:ext uri="{FF2B5EF4-FFF2-40B4-BE49-F238E27FC236}">
                  <a16:creationId xmlns:a16="http://schemas.microsoft.com/office/drawing/2014/main" id="{B7599611-2805-7453-0295-B654594C5E2C}"/>
                </a:ext>
              </a:extLst>
            </p:cNvPr>
            <p:cNvCxnSpPr>
              <a:cxnSpLocks/>
              <a:stCxn id="118" idx="4"/>
              <a:endCxn id="105" idx="7"/>
            </p:cNvCxnSpPr>
            <p:nvPr/>
          </p:nvCxnSpPr>
          <p:spPr>
            <a:xfrm flipH="1">
              <a:off x="6375669" y="4429405"/>
              <a:ext cx="374136" cy="478773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Görbe összekötő 26">
              <a:extLst>
                <a:ext uri="{FF2B5EF4-FFF2-40B4-BE49-F238E27FC236}">
                  <a16:creationId xmlns:a16="http://schemas.microsoft.com/office/drawing/2014/main" id="{D2BE288C-81CA-FC86-D451-8A8D713BB60C}"/>
                </a:ext>
              </a:extLst>
            </p:cNvPr>
            <p:cNvCxnSpPr>
              <a:cxnSpLocks/>
              <a:stCxn id="37" idx="3"/>
              <a:endCxn id="103" idx="0"/>
            </p:cNvCxnSpPr>
            <p:nvPr/>
          </p:nvCxnSpPr>
          <p:spPr>
            <a:xfrm flipH="1">
              <a:off x="5816835" y="3636126"/>
              <a:ext cx="376037" cy="524972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Görbe összekötő 26">
              <a:extLst>
                <a:ext uri="{FF2B5EF4-FFF2-40B4-BE49-F238E27FC236}">
                  <a16:creationId xmlns:a16="http://schemas.microsoft.com/office/drawing/2014/main" id="{A8C94634-724A-198C-4319-7451BB945FE2}"/>
                </a:ext>
              </a:extLst>
            </p:cNvPr>
            <p:cNvCxnSpPr>
              <a:cxnSpLocks/>
              <a:stCxn id="103" idx="4"/>
              <a:endCxn id="105" idx="1"/>
            </p:cNvCxnSpPr>
            <p:nvPr/>
          </p:nvCxnSpPr>
          <p:spPr>
            <a:xfrm>
              <a:off x="5816835" y="4419612"/>
              <a:ext cx="376037" cy="488566"/>
            </a:xfrm>
            <a:prstGeom prst="straightConnector1">
              <a:avLst/>
            </a:prstGeom>
            <a:ln w="19050"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9" name="Szövegdoboz 28">
              <a:extLst>
                <a:ext uri="{FF2B5EF4-FFF2-40B4-BE49-F238E27FC236}">
                  <a16:creationId xmlns:a16="http://schemas.microsoft.com/office/drawing/2014/main" id="{5A7B83E2-A960-051D-56FC-5D44DFC630BE}"/>
                </a:ext>
              </a:extLst>
            </p:cNvPr>
            <p:cNvSpPr txBox="1"/>
            <p:nvPr/>
          </p:nvSpPr>
          <p:spPr>
            <a:xfrm>
              <a:off x="5720679" y="3661710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  <a:endParaRPr lang="hu-HU" dirty="0"/>
            </a:p>
          </p:txBody>
        </p:sp>
        <p:sp>
          <p:nvSpPr>
            <p:cNvPr id="181" name="Szövegdoboz 28">
              <a:extLst>
                <a:ext uri="{FF2B5EF4-FFF2-40B4-BE49-F238E27FC236}">
                  <a16:creationId xmlns:a16="http://schemas.microsoft.com/office/drawing/2014/main" id="{228759CD-16CB-09D9-6AE3-DBC01E0C91D3}"/>
                </a:ext>
              </a:extLst>
            </p:cNvPr>
            <p:cNvSpPr txBox="1"/>
            <p:nvPr/>
          </p:nvSpPr>
          <p:spPr>
            <a:xfrm>
              <a:off x="5992100" y="3775498"/>
              <a:ext cx="246471" cy="28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1</a:t>
              </a:r>
            </a:p>
          </p:txBody>
        </p:sp>
        <p:sp>
          <p:nvSpPr>
            <p:cNvPr id="183" name="Szövegdoboz 28">
              <a:extLst>
                <a:ext uri="{FF2B5EF4-FFF2-40B4-BE49-F238E27FC236}">
                  <a16:creationId xmlns:a16="http://schemas.microsoft.com/office/drawing/2014/main" id="{49B13EE4-93C5-491C-08D8-AFD86D3AA0C5}"/>
                </a:ext>
              </a:extLst>
            </p:cNvPr>
            <p:cNvSpPr txBox="1"/>
            <p:nvPr/>
          </p:nvSpPr>
          <p:spPr>
            <a:xfrm>
              <a:off x="6497312" y="3629167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185" name="Szövegdoboz 28">
              <a:extLst>
                <a:ext uri="{FF2B5EF4-FFF2-40B4-BE49-F238E27FC236}">
                  <a16:creationId xmlns:a16="http://schemas.microsoft.com/office/drawing/2014/main" id="{25907959-2162-CB0E-2B1B-D71EC8219520}"/>
                </a:ext>
              </a:extLst>
            </p:cNvPr>
            <p:cNvSpPr txBox="1"/>
            <p:nvPr/>
          </p:nvSpPr>
          <p:spPr>
            <a:xfrm>
              <a:off x="6002759" y="435909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187" name="Szövegdoboz 28">
              <a:extLst>
                <a:ext uri="{FF2B5EF4-FFF2-40B4-BE49-F238E27FC236}">
                  <a16:creationId xmlns:a16="http://schemas.microsoft.com/office/drawing/2014/main" id="{5FFF2F81-4D0F-B85E-7A82-61B4F41A1EDC}"/>
                </a:ext>
              </a:extLst>
            </p:cNvPr>
            <p:cNvSpPr txBox="1"/>
            <p:nvPr/>
          </p:nvSpPr>
          <p:spPr>
            <a:xfrm>
              <a:off x="6611683" y="4479243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endParaRPr lang="hu-HU" dirty="0"/>
            </a:p>
          </p:txBody>
        </p:sp>
        <p:sp>
          <p:nvSpPr>
            <p:cNvPr id="189" name="Szövegdoboz 28">
              <a:extLst>
                <a:ext uri="{FF2B5EF4-FFF2-40B4-BE49-F238E27FC236}">
                  <a16:creationId xmlns:a16="http://schemas.microsoft.com/office/drawing/2014/main" id="{53AFD468-DF52-EE38-377E-F491934F0B0C}"/>
                </a:ext>
              </a:extLst>
            </p:cNvPr>
            <p:cNvSpPr txBox="1"/>
            <p:nvPr/>
          </p:nvSpPr>
          <p:spPr>
            <a:xfrm>
              <a:off x="5663326" y="4465444"/>
              <a:ext cx="246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  <a:endParaRPr lang="hu-HU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09CA50A-3567-5B88-8057-7F48C7608EEA}"/>
              </a:ext>
            </a:extLst>
          </p:cNvPr>
          <p:cNvGrpSpPr/>
          <p:nvPr/>
        </p:nvGrpSpPr>
        <p:grpSpPr>
          <a:xfrm>
            <a:off x="6428230" y="2026717"/>
            <a:ext cx="1240127" cy="3099177"/>
            <a:chOff x="5638934" y="2029657"/>
            <a:chExt cx="1240127" cy="3099177"/>
          </a:xfrm>
        </p:grpSpPr>
        <p:grpSp>
          <p:nvGrpSpPr>
            <p:cNvPr id="192" name="Csoportba foglalás 99">
              <a:extLst>
                <a:ext uri="{FF2B5EF4-FFF2-40B4-BE49-F238E27FC236}">
                  <a16:creationId xmlns:a16="http://schemas.microsoft.com/office/drawing/2014/main" id="{D5070718-D454-19A1-E867-3AC2927EE724}"/>
                </a:ext>
              </a:extLst>
            </p:cNvPr>
            <p:cNvGrpSpPr/>
            <p:nvPr/>
          </p:nvGrpSpPr>
          <p:grpSpPr>
            <a:xfrm>
              <a:off x="5638934" y="2231994"/>
              <a:ext cx="553938" cy="1221334"/>
              <a:chOff x="1952846" y="2294950"/>
              <a:chExt cx="720220" cy="1587954"/>
            </a:xfrm>
          </p:grpSpPr>
          <p:cxnSp>
            <p:nvCxnSpPr>
              <p:cNvPr id="222" name="Görbe összekötő 26">
                <a:extLst>
                  <a:ext uri="{FF2B5EF4-FFF2-40B4-BE49-F238E27FC236}">
                    <a16:creationId xmlns:a16="http://schemas.microsoft.com/office/drawing/2014/main" id="{7A1DD002-12B2-7A9C-D2FC-BA5BD29EC56B}"/>
                  </a:ext>
                </a:extLst>
              </p:cNvPr>
              <p:cNvCxnSpPr>
                <a:cxnSpLocks/>
                <a:stCxn id="193" idx="3"/>
                <a:endCxn id="194" idx="0"/>
              </p:cNvCxnSpPr>
              <p:nvPr/>
            </p:nvCxnSpPr>
            <p:spPr>
              <a:xfrm flipH="1">
                <a:off x="2190727" y="2318767"/>
                <a:ext cx="482339" cy="663774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3" name="Görbe összekötő 26">
                <a:extLst>
                  <a:ext uri="{FF2B5EF4-FFF2-40B4-BE49-F238E27FC236}">
                    <a16:creationId xmlns:a16="http://schemas.microsoft.com/office/drawing/2014/main" id="{03EC5345-D4B6-1AAF-2C34-D8623D711D50}"/>
                  </a:ext>
                </a:extLst>
              </p:cNvPr>
              <p:cNvCxnSpPr>
                <a:cxnSpLocks/>
                <a:stCxn id="194" idx="4"/>
                <a:endCxn id="195" idx="1"/>
              </p:cNvCxnSpPr>
              <p:nvPr/>
            </p:nvCxnSpPr>
            <p:spPr>
              <a:xfrm>
                <a:off x="2190727" y="3318656"/>
                <a:ext cx="482339" cy="564248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4" name="Szövegdoboz 27">
                <a:extLst>
                  <a:ext uri="{FF2B5EF4-FFF2-40B4-BE49-F238E27FC236}">
                    <a16:creationId xmlns:a16="http://schemas.microsoft.com/office/drawing/2014/main" id="{C8E8134C-217C-E554-7AAA-B3F50960C787}"/>
                  </a:ext>
                </a:extLst>
              </p:cNvPr>
              <p:cNvSpPr txBox="1"/>
              <p:nvPr/>
            </p:nvSpPr>
            <p:spPr>
              <a:xfrm>
                <a:off x="1952846" y="2294950"/>
                <a:ext cx="320457" cy="48019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dirty="0">
                    <a:solidFill>
                      <a:schemeClr val="bg1">
                        <a:lumMod val="75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225" name="Szövegdoboz 28">
                <a:extLst>
                  <a:ext uri="{FF2B5EF4-FFF2-40B4-BE49-F238E27FC236}">
                    <a16:creationId xmlns:a16="http://schemas.microsoft.com/office/drawing/2014/main" id="{D144A1BE-11A4-E597-62F0-5BC2F1D22ABA}"/>
                  </a:ext>
                </a:extLst>
              </p:cNvPr>
              <p:cNvSpPr txBox="1"/>
              <p:nvPr/>
            </p:nvSpPr>
            <p:spPr>
              <a:xfrm>
                <a:off x="2000654" y="3377560"/>
                <a:ext cx="320457" cy="48019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1</a:t>
                </a:r>
                <a:endParaRPr lang="hu-HU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93" name="Ellipszis 51">
              <a:extLst>
                <a:ext uri="{FF2B5EF4-FFF2-40B4-BE49-F238E27FC236}">
                  <a16:creationId xmlns:a16="http://schemas.microsoft.com/office/drawing/2014/main" id="{DC9A386F-8ED7-C9A2-E7DB-A506728E0FC0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4" name="Ellipszis 51">
              <a:extLst>
                <a:ext uri="{FF2B5EF4-FFF2-40B4-BE49-F238E27FC236}">
                  <a16:creationId xmlns:a16="http://schemas.microsoft.com/office/drawing/2014/main" id="{8F81E54A-DACA-335C-A4BA-E43C3F106C10}"/>
                </a:ext>
              </a:extLst>
            </p:cNvPr>
            <p:cNvSpPr/>
            <p:nvPr/>
          </p:nvSpPr>
          <p:spPr>
            <a:xfrm>
              <a:off x="5692637" y="2760837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5" name="Ellipszis 51">
              <a:extLst>
                <a:ext uri="{FF2B5EF4-FFF2-40B4-BE49-F238E27FC236}">
                  <a16:creationId xmlns:a16="http://schemas.microsoft.com/office/drawing/2014/main" id="{9BC1CD3F-CFD4-BEE3-6817-DBA3D23F8307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6" name="Ellipszis 51">
              <a:extLst>
                <a:ext uri="{FF2B5EF4-FFF2-40B4-BE49-F238E27FC236}">
                  <a16:creationId xmlns:a16="http://schemas.microsoft.com/office/drawing/2014/main" id="{DFA88200-13F0-854B-6B16-62F106AB5289}"/>
                </a:ext>
              </a:extLst>
            </p:cNvPr>
            <p:cNvSpPr/>
            <p:nvPr/>
          </p:nvSpPr>
          <p:spPr>
            <a:xfrm>
              <a:off x="6155013" y="2758248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7" name="Ellipszis 51">
              <a:extLst>
                <a:ext uri="{FF2B5EF4-FFF2-40B4-BE49-F238E27FC236}">
                  <a16:creationId xmlns:a16="http://schemas.microsoft.com/office/drawing/2014/main" id="{28D9840F-45F3-7AA9-9B76-C7AE50579D12}"/>
                </a:ext>
              </a:extLst>
            </p:cNvPr>
            <p:cNvSpPr/>
            <p:nvPr/>
          </p:nvSpPr>
          <p:spPr>
            <a:xfrm>
              <a:off x="6620548" y="2758248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98" name="Görbe összekötő 26">
              <a:extLst>
                <a:ext uri="{FF2B5EF4-FFF2-40B4-BE49-F238E27FC236}">
                  <a16:creationId xmlns:a16="http://schemas.microsoft.com/office/drawing/2014/main" id="{BC9702CA-B2EF-18B6-DACF-AEACB5FE02F2}"/>
                </a:ext>
              </a:extLst>
            </p:cNvPr>
            <p:cNvCxnSpPr>
              <a:cxnSpLocks/>
              <a:stCxn id="193" idx="4"/>
              <a:endCxn id="196" idx="0"/>
            </p:cNvCxnSpPr>
            <p:nvPr/>
          </p:nvCxnSpPr>
          <p:spPr>
            <a:xfrm flipH="1">
              <a:off x="6284270" y="2288170"/>
              <a:ext cx="1" cy="470078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Görbe összekötő 26">
              <a:extLst>
                <a:ext uri="{FF2B5EF4-FFF2-40B4-BE49-F238E27FC236}">
                  <a16:creationId xmlns:a16="http://schemas.microsoft.com/office/drawing/2014/main" id="{90553AE0-BB5D-6304-BEA8-5F38CD1A3122}"/>
                </a:ext>
              </a:extLst>
            </p:cNvPr>
            <p:cNvCxnSpPr>
              <a:cxnSpLocks/>
              <a:stCxn id="193" idx="5"/>
              <a:endCxn id="197" idx="0"/>
            </p:cNvCxnSpPr>
            <p:nvPr/>
          </p:nvCxnSpPr>
          <p:spPr>
            <a:xfrm>
              <a:off x="6375669" y="2250312"/>
              <a:ext cx="374136" cy="507936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Görbe összekötő 26">
              <a:extLst>
                <a:ext uri="{FF2B5EF4-FFF2-40B4-BE49-F238E27FC236}">
                  <a16:creationId xmlns:a16="http://schemas.microsoft.com/office/drawing/2014/main" id="{BB89198D-6172-E15A-9192-48C93D750304}"/>
                </a:ext>
              </a:extLst>
            </p:cNvPr>
            <p:cNvCxnSpPr>
              <a:cxnSpLocks/>
              <a:stCxn id="196" idx="4"/>
              <a:endCxn id="195" idx="0"/>
            </p:cNvCxnSpPr>
            <p:nvPr/>
          </p:nvCxnSpPr>
          <p:spPr>
            <a:xfrm>
              <a:off x="6284270" y="3016762"/>
              <a:ext cx="1" cy="398708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Görbe összekötő 26">
              <a:extLst>
                <a:ext uri="{FF2B5EF4-FFF2-40B4-BE49-F238E27FC236}">
                  <a16:creationId xmlns:a16="http://schemas.microsoft.com/office/drawing/2014/main" id="{B19D6083-2C7B-E3BA-566F-CFFE0CBEC603}"/>
                </a:ext>
              </a:extLst>
            </p:cNvPr>
            <p:cNvCxnSpPr>
              <a:cxnSpLocks/>
              <a:stCxn id="197" idx="4"/>
              <a:endCxn id="195" idx="7"/>
            </p:cNvCxnSpPr>
            <p:nvPr/>
          </p:nvCxnSpPr>
          <p:spPr>
            <a:xfrm flipH="1">
              <a:off x="6375669" y="3016762"/>
              <a:ext cx="374136" cy="436566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3" name="Ellipszis 51">
              <a:extLst>
                <a:ext uri="{FF2B5EF4-FFF2-40B4-BE49-F238E27FC236}">
                  <a16:creationId xmlns:a16="http://schemas.microsoft.com/office/drawing/2014/main" id="{B4F4D0C6-E99F-6279-648A-71165273D2AF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  <a:endParaRPr lang="hu-HU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208" name="Görbe összekötő 26">
              <a:extLst>
                <a:ext uri="{FF2B5EF4-FFF2-40B4-BE49-F238E27FC236}">
                  <a16:creationId xmlns:a16="http://schemas.microsoft.com/office/drawing/2014/main" id="{41E03DBF-CEEE-0AD0-1BEE-A4D309010DD9}"/>
                </a:ext>
              </a:extLst>
            </p:cNvPr>
            <p:cNvCxnSpPr>
              <a:cxnSpLocks/>
              <a:stCxn id="195" idx="4"/>
              <a:endCxn id="203" idx="0"/>
            </p:cNvCxnSpPr>
            <p:nvPr/>
          </p:nvCxnSpPr>
          <p:spPr>
            <a:xfrm>
              <a:off x="6284271" y="3673984"/>
              <a:ext cx="0" cy="1196336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2" name="Szövegdoboz 28">
              <a:extLst>
                <a:ext uri="{FF2B5EF4-FFF2-40B4-BE49-F238E27FC236}">
                  <a16:creationId xmlns:a16="http://schemas.microsoft.com/office/drawing/2014/main" id="{373E6B67-1759-B098-D4E6-52B971BAE647}"/>
                </a:ext>
              </a:extLst>
            </p:cNvPr>
            <p:cNvSpPr txBox="1"/>
            <p:nvPr/>
          </p:nvSpPr>
          <p:spPr>
            <a:xfrm>
              <a:off x="5992100" y="2359540"/>
              <a:ext cx="246471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213" name="Szövegdoboz 28">
              <a:extLst>
                <a:ext uri="{FF2B5EF4-FFF2-40B4-BE49-F238E27FC236}">
                  <a16:creationId xmlns:a16="http://schemas.microsoft.com/office/drawing/2014/main" id="{0604CE5E-CDAF-49A6-D282-29A582E84ADA}"/>
                </a:ext>
              </a:extLst>
            </p:cNvPr>
            <p:cNvSpPr txBox="1"/>
            <p:nvPr/>
          </p:nvSpPr>
          <p:spPr>
            <a:xfrm>
              <a:off x="5981852" y="2950804"/>
              <a:ext cx="246471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14" name="Szövegdoboz 28">
              <a:extLst>
                <a:ext uri="{FF2B5EF4-FFF2-40B4-BE49-F238E27FC236}">
                  <a16:creationId xmlns:a16="http://schemas.microsoft.com/office/drawing/2014/main" id="{C76AF4C7-9E03-8EBF-FB64-3208868C17E9}"/>
                </a:ext>
              </a:extLst>
            </p:cNvPr>
            <p:cNvSpPr txBox="1"/>
            <p:nvPr/>
          </p:nvSpPr>
          <p:spPr>
            <a:xfrm>
              <a:off x="6497312" y="2213209"/>
              <a:ext cx="246471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15" name="Szövegdoboz 28">
              <a:extLst>
                <a:ext uri="{FF2B5EF4-FFF2-40B4-BE49-F238E27FC236}">
                  <a16:creationId xmlns:a16="http://schemas.microsoft.com/office/drawing/2014/main" id="{09A7FF24-C43C-19A7-C7E6-C5162A55B15F}"/>
                </a:ext>
              </a:extLst>
            </p:cNvPr>
            <p:cNvSpPr txBox="1"/>
            <p:nvPr/>
          </p:nvSpPr>
          <p:spPr>
            <a:xfrm>
              <a:off x="6611683" y="3046824"/>
              <a:ext cx="246471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3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29" name="Left Brace 228">
            <a:extLst>
              <a:ext uri="{FF2B5EF4-FFF2-40B4-BE49-F238E27FC236}">
                <a16:creationId xmlns:a16="http://schemas.microsoft.com/office/drawing/2014/main" id="{3A33AEC8-AFF8-126E-CDE8-6D8B2196DDAD}"/>
              </a:ext>
            </a:extLst>
          </p:cNvPr>
          <p:cNvSpPr/>
          <p:nvPr/>
        </p:nvSpPr>
        <p:spPr>
          <a:xfrm flipH="1">
            <a:off x="9173760" y="3590404"/>
            <a:ext cx="138607" cy="139828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4B9797E8-AC5C-754C-0688-E68681DC5F3B}"/>
              </a:ext>
            </a:extLst>
          </p:cNvPr>
          <p:cNvSpPr txBox="1"/>
          <p:nvPr/>
        </p:nvSpPr>
        <p:spPr>
          <a:xfrm>
            <a:off x="9406592" y="3707849"/>
            <a:ext cx="276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First saturate level y:</a:t>
            </a:r>
            <a:endParaRPr lang="en-US" dirty="0"/>
          </a:p>
          <a:p>
            <a:r>
              <a:rPr lang="en-US" dirty="0"/>
              <a:t>Fire the transitions that affect only levels </a:t>
            </a:r>
            <a:r>
              <a:rPr lang="en-US" b="1" dirty="0"/>
              <a:t>&lt;=y</a:t>
            </a:r>
            <a:r>
              <a:rPr lang="en-US" dirty="0"/>
              <a:t> until fixed point</a:t>
            </a:r>
            <a:endParaRPr lang="hu-HU" dirty="0"/>
          </a:p>
        </p:txBody>
      </p:sp>
      <p:sp>
        <p:nvSpPr>
          <p:cNvPr id="30" name="Szövegdoboz 27">
            <a:extLst>
              <a:ext uri="{FF2B5EF4-FFF2-40B4-BE49-F238E27FC236}">
                <a16:creationId xmlns:a16="http://schemas.microsoft.com/office/drawing/2014/main" id="{9A7C050E-AFF6-6A3C-0590-985472D2A1C5}"/>
              </a:ext>
            </a:extLst>
          </p:cNvPr>
          <p:cNvSpPr txBox="1"/>
          <p:nvPr/>
        </p:nvSpPr>
        <p:spPr>
          <a:xfrm>
            <a:off x="1972782" y="3834817"/>
            <a:ext cx="246471" cy="284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0</a:t>
            </a:r>
          </a:p>
        </p:txBody>
      </p:sp>
      <p:sp>
        <p:nvSpPr>
          <p:cNvPr id="36" name="Szövegdoboz 27">
            <a:extLst>
              <a:ext uri="{FF2B5EF4-FFF2-40B4-BE49-F238E27FC236}">
                <a16:creationId xmlns:a16="http://schemas.microsoft.com/office/drawing/2014/main" id="{FA90B0C7-85D4-25D3-E76C-7EDFAEDB4BD5}"/>
              </a:ext>
            </a:extLst>
          </p:cNvPr>
          <p:cNvSpPr txBox="1"/>
          <p:nvPr/>
        </p:nvSpPr>
        <p:spPr>
          <a:xfrm>
            <a:off x="2893367" y="3829937"/>
            <a:ext cx="271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hu-HU" dirty="0"/>
          </a:p>
        </p:txBody>
      </p:sp>
      <p:sp>
        <p:nvSpPr>
          <p:cNvPr id="67" name="Szövegdoboz 27">
            <a:extLst>
              <a:ext uri="{FF2B5EF4-FFF2-40B4-BE49-F238E27FC236}">
                <a16:creationId xmlns:a16="http://schemas.microsoft.com/office/drawing/2014/main" id="{723C000A-D63C-3B1C-E398-0398E1322388}"/>
              </a:ext>
            </a:extLst>
          </p:cNvPr>
          <p:cNvSpPr txBox="1"/>
          <p:nvPr/>
        </p:nvSpPr>
        <p:spPr>
          <a:xfrm>
            <a:off x="2289595" y="3829937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hu-HU" dirty="0"/>
          </a:p>
        </p:txBody>
      </p:sp>
      <p:sp>
        <p:nvSpPr>
          <p:cNvPr id="69" name="Szövegdoboz 27">
            <a:extLst>
              <a:ext uri="{FF2B5EF4-FFF2-40B4-BE49-F238E27FC236}">
                <a16:creationId xmlns:a16="http://schemas.microsoft.com/office/drawing/2014/main" id="{8D37BB41-3AB2-1D53-4FA4-1EA0CBB89BA6}"/>
              </a:ext>
            </a:extLst>
          </p:cNvPr>
          <p:cNvSpPr txBox="1"/>
          <p:nvPr/>
        </p:nvSpPr>
        <p:spPr>
          <a:xfrm>
            <a:off x="2598174" y="3829937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hu-HU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E1A89C7-40BA-8065-D570-CBF62B8C432F}"/>
              </a:ext>
            </a:extLst>
          </p:cNvPr>
          <p:cNvSpPr/>
          <p:nvPr/>
        </p:nvSpPr>
        <p:spPr>
          <a:xfrm flipH="1">
            <a:off x="2220703" y="4285135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5EA7558-0C9F-11FC-873C-B65129474967}"/>
              </a:ext>
            </a:extLst>
          </p:cNvPr>
          <p:cNvSpPr/>
          <p:nvPr/>
        </p:nvSpPr>
        <p:spPr>
          <a:xfrm flipH="1">
            <a:off x="2554632" y="4289865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0283B8A-3037-E0A6-B439-2F1098075066}"/>
              </a:ext>
            </a:extLst>
          </p:cNvPr>
          <p:cNvSpPr/>
          <p:nvPr/>
        </p:nvSpPr>
        <p:spPr>
          <a:xfrm flipH="1">
            <a:off x="2860627" y="4288310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3584FDB-6D6F-5EEE-F259-80CF662FD265}"/>
              </a:ext>
            </a:extLst>
          </p:cNvPr>
          <p:cNvSpPr/>
          <p:nvPr/>
        </p:nvSpPr>
        <p:spPr>
          <a:xfrm flipH="1">
            <a:off x="3189386" y="4286332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82" name="Connector: Curved 81">
            <a:extLst>
              <a:ext uri="{FF2B5EF4-FFF2-40B4-BE49-F238E27FC236}">
                <a16:creationId xmlns:a16="http://schemas.microsoft.com/office/drawing/2014/main" id="{FDB6DCDE-F523-B11C-2297-7E1EC3143AFE}"/>
              </a:ext>
            </a:extLst>
          </p:cNvPr>
          <p:cNvCxnSpPr>
            <a:cxnSpLocks/>
            <a:stCxn id="12" idx="2"/>
            <a:endCxn id="72" idx="0"/>
          </p:cNvCxnSpPr>
          <p:nvPr/>
        </p:nvCxnSpPr>
        <p:spPr>
          <a:xfrm rot="10800000" flipV="1">
            <a:off x="2225275" y="3550975"/>
            <a:ext cx="360858" cy="734159"/>
          </a:xfrm>
          <a:prstGeom prst="curved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Curved 86">
            <a:extLst>
              <a:ext uri="{FF2B5EF4-FFF2-40B4-BE49-F238E27FC236}">
                <a16:creationId xmlns:a16="http://schemas.microsoft.com/office/drawing/2014/main" id="{57F220DB-B754-9029-BF9E-0F913BE03D82}"/>
              </a:ext>
            </a:extLst>
          </p:cNvPr>
          <p:cNvCxnSpPr>
            <a:cxnSpLocks/>
            <a:stCxn id="12" idx="6"/>
            <a:endCxn id="80" idx="0"/>
          </p:cNvCxnSpPr>
          <p:nvPr/>
        </p:nvCxnSpPr>
        <p:spPr>
          <a:xfrm>
            <a:off x="2844646" y="3550976"/>
            <a:ext cx="349312" cy="735356"/>
          </a:xfrm>
          <a:prstGeom prst="curved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Curved 91">
            <a:extLst>
              <a:ext uri="{FF2B5EF4-FFF2-40B4-BE49-F238E27FC236}">
                <a16:creationId xmlns:a16="http://schemas.microsoft.com/office/drawing/2014/main" id="{C1B1A37E-16BD-02BF-FF8D-3BEE5654EBAF}"/>
              </a:ext>
            </a:extLst>
          </p:cNvPr>
          <p:cNvCxnSpPr>
            <a:cxnSpLocks/>
            <a:stCxn id="72" idx="4"/>
            <a:endCxn id="19" idx="2"/>
          </p:cNvCxnSpPr>
          <p:nvPr/>
        </p:nvCxnSpPr>
        <p:spPr>
          <a:xfrm rot="16200000" flipH="1">
            <a:off x="2054525" y="4465029"/>
            <a:ext cx="702358" cy="360858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B22451E3-8B9E-3D69-BEA4-63047D8037B8}"/>
              </a:ext>
            </a:extLst>
          </p:cNvPr>
          <p:cNvCxnSpPr>
            <a:cxnSpLocks/>
            <a:stCxn id="80" idx="4"/>
            <a:endCxn id="19" idx="6"/>
          </p:cNvCxnSpPr>
          <p:nvPr/>
        </p:nvCxnSpPr>
        <p:spPr>
          <a:xfrm rot="5400000">
            <a:off x="2668722" y="4471400"/>
            <a:ext cx="701161" cy="349312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Görbe összekötő 26">
            <a:extLst>
              <a:ext uri="{FF2B5EF4-FFF2-40B4-BE49-F238E27FC236}">
                <a16:creationId xmlns:a16="http://schemas.microsoft.com/office/drawing/2014/main" id="{916B1FFB-AD42-450B-24F0-DE560B622066}"/>
              </a:ext>
            </a:extLst>
          </p:cNvPr>
          <p:cNvCxnSpPr>
            <a:cxnSpLocks/>
            <a:stCxn id="76" idx="4"/>
            <a:endCxn id="19" idx="1"/>
          </p:cNvCxnSpPr>
          <p:nvPr/>
        </p:nvCxnSpPr>
        <p:spPr>
          <a:xfrm>
            <a:off x="2559204" y="4299009"/>
            <a:ext cx="64787" cy="606229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Görbe összekötő 26">
            <a:extLst>
              <a:ext uri="{FF2B5EF4-FFF2-40B4-BE49-F238E27FC236}">
                <a16:creationId xmlns:a16="http://schemas.microsoft.com/office/drawing/2014/main" id="{41873BB6-C3FF-83B0-6D95-AD35FDEE6AEB}"/>
              </a:ext>
            </a:extLst>
          </p:cNvPr>
          <p:cNvCxnSpPr>
            <a:cxnSpLocks/>
            <a:stCxn id="78" idx="4"/>
            <a:endCxn id="19" idx="7"/>
          </p:cNvCxnSpPr>
          <p:nvPr/>
        </p:nvCxnSpPr>
        <p:spPr>
          <a:xfrm flipH="1">
            <a:off x="2806788" y="4297454"/>
            <a:ext cx="58411" cy="607784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Görbe összekötő 26">
            <a:extLst>
              <a:ext uri="{FF2B5EF4-FFF2-40B4-BE49-F238E27FC236}">
                <a16:creationId xmlns:a16="http://schemas.microsoft.com/office/drawing/2014/main" id="{EE59AE2B-477D-F604-2CC1-0CF57D209D93}"/>
              </a:ext>
            </a:extLst>
          </p:cNvPr>
          <p:cNvCxnSpPr>
            <a:cxnSpLocks/>
            <a:stCxn id="12" idx="3"/>
            <a:endCxn id="76" idx="0"/>
          </p:cNvCxnSpPr>
          <p:nvPr/>
        </p:nvCxnSpPr>
        <p:spPr>
          <a:xfrm flipH="1">
            <a:off x="2559204" y="3642375"/>
            <a:ext cx="64787" cy="647490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Görbe összekötő 26">
            <a:extLst>
              <a:ext uri="{FF2B5EF4-FFF2-40B4-BE49-F238E27FC236}">
                <a16:creationId xmlns:a16="http://schemas.microsoft.com/office/drawing/2014/main" id="{2DEBA805-F2D8-4748-B57C-5E06FE888F67}"/>
              </a:ext>
            </a:extLst>
          </p:cNvPr>
          <p:cNvCxnSpPr>
            <a:cxnSpLocks/>
            <a:stCxn id="12" idx="5"/>
            <a:endCxn id="78" idx="0"/>
          </p:cNvCxnSpPr>
          <p:nvPr/>
        </p:nvCxnSpPr>
        <p:spPr>
          <a:xfrm>
            <a:off x="2806788" y="3642375"/>
            <a:ext cx="58411" cy="645935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artalom helye 3">
            <a:extLst>
              <a:ext uri="{FF2B5EF4-FFF2-40B4-BE49-F238E27FC236}">
                <a16:creationId xmlns:a16="http://schemas.microsoft.com/office/drawing/2014/main" id="{4C595532-754F-4E26-0D0A-3D40A49201B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99473" y="5582550"/>
            <a:ext cx="11021962" cy="53838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b="1" noProof="0" dirty="0">
                <a:solidFill>
                  <a:schemeClr val="accent1"/>
                </a:solidFill>
              </a:rPr>
              <a:t>Motto: </a:t>
            </a:r>
            <a:r>
              <a:rPr lang="en-US" sz="2400" noProof="0" dirty="0"/>
              <a:t>Stick to a </a:t>
            </a:r>
            <a:r>
              <a:rPr lang="en-US" sz="2400" noProof="0" dirty="0" err="1"/>
              <a:t>submodel</a:t>
            </a:r>
            <a:r>
              <a:rPr lang="en-US" sz="2400" noProof="0" dirty="0"/>
              <a:t> and finish what we can before moving on </a:t>
            </a:r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421403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7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D8D13-3571-2757-B9A6-C8E979A1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552522F-FEC3-60ED-B909-1120E289519E}"/>
              </a:ext>
            </a:extLst>
          </p:cNvPr>
          <p:cNvGrpSpPr/>
          <p:nvPr/>
        </p:nvGrpSpPr>
        <p:grpSpPr>
          <a:xfrm>
            <a:off x="2120630" y="2192102"/>
            <a:ext cx="7044430" cy="2796602"/>
            <a:chOff x="1372027" y="2192102"/>
            <a:chExt cx="7799417" cy="2796602"/>
          </a:xfrm>
        </p:grpSpPr>
        <p:cxnSp>
          <p:nvCxnSpPr>
            <p:cNvPr id="106" name="Egyenes összekötő 105">
              <a:extLst>
                <a:ext uri="{FF2B5EF4-FFF2-40B4-BE49-F238E27FC236}">
                  <a16:creationId xmlns:a16="http://schemas.microsoft.com/office/drawing/2014/main" id="{54EB3C1B-F51D-B149-BEE2-D24001FFA930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891253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Egyenes összekötő 107">
              <a:extLst>
                <a:ext uri="{FF2B5EF4-FFF2-40B4-BE49-F238E27FC236}">
                  <a16:creationId xmlns:a16="http://schemas.microsoft.com/office/drawing/2014/main" id="{76C673A4-910E-94BC-8968-27966EAD246A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289555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zövegdoboz 110">
              <a:extLst>
                <a:ext uri="{FF2B5EF4-FFF2-40B4-BE49-F238E27FC236}">
                  <a16:creationId xmlns:a16="http://schemas.microsoft.com/office/drawing/2014/main" id="{3A0706DF-3131-4028-17FC-F56D29A130AA}"/>
                </a:ext>
              </a:extLst>
            </p:cNvPr>
            <p:cNvSpPr txBox="1"/>
            <p:nvPr/>
          </p:nvSpPr>
          <p:spPr>
            <a:xfrm>
              <a:off x="8724475" y="3053041"/>
              <a:ext cx="381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x’</a:t>
              </a:r>
            </a:p>
          </p:txBody>
        </p:sp>
        <p:sp>
          <p:nvSpPr>
            <p:cNvPr id="113" name="Szövegdoboz 112">
              <a:extLst>
                <a:ext uri="{FF2B5EF4-FFF2-40B4-BE49-F238E27FC236}">
                  <a16:creationId xmlns:a16="http://schemas.microsoft.com/office/drawing/2014/main" id="{A764B467-AC3A-2134-C309-FC75CA654264}"/>
                </a:ext>
              </a:extLst>
            </p:cNvPr>
            <p:cNvSpPr txBox="1"/>
            <p:nvPr/>
          </p:nvSpPr>
          <p:spPr>
            <a:xfrm>
              <a:off x="8724474" y="4454464"/>
              <a:ext cx="44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y’</a:t>
              </a:r>
            </a:p>
          </p:txBody>
        </p:sp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42CC1D16-AF99-FAB0-850C-1071F12D3169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AB6B6C5B-685B-66A9-1601-86FB01826214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6F5F3037-1B6A-A2DE-6213-7800C706F51A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B5F1E9BB-292E-340F-1E83-90461311408E}"/>
                </a:ext>
              </a:extLst>
            </p:cNvPr>
            <p:cNvSpPr txBox="1"/>
            <p:nvPr/>
          </p:nvSpPr>
          <p:spPr>
            <a:xfrm>
              <a:off x="8754758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95D76037-17E8-8276-FC65-82F2B1BDA9D1}"/>
                </a:ext>
              </a:extLst>
            </p:cNvPr>
            <p:cNvSpPr txBox="1"/>
            <p:nvPr/>
          </p:nvSpPr>
          <p:spPr>
            <a:xfrm>
              <a:off x="8754758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C18BEE5B-342B-0B9D-E68B-403AAD85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108DCB6-7667-5610-2512-EDF349C00690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6AD3DC8-6BA5-C841-52D2-7294E5497CD2}"/>
              </a:ext>
            </a:extLst>
          </p:cNvPr>
          <p:cNvSpPr txBox="1"/>
          <p:nvPr/>
        </p:nvSpPr>
        <p:spPr>
          <a:xfrm>
            <a:off x="4993906" y="1262565"/>
            <a:ext cx="261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Transitions: 2k-MDDs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B070E-B11B-B520-399E-AE99FE94D1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19" name="Ellipszis 51">
            <a:extLst>
              <a:ext uri="{FF2B5EF4-FFF2-40B4-BE49-F238E27FC236}">
                <a16:creationId xmlns:a16="http://schemas.microsoft.com/office/drawing/2014/main" id="{22BA4DD8-D8D4-A9E4-5148-99269A3C7B0C}"/>
              </a:ext>
            </a:extLst>
          </p:cNvPr>
          <p:cNvSpPr/>
          <p:nvPr/>
        </p:nvSpPr>
        <p:spPr>
          <a:xfrm>
            <a:off x="2586133" y="4867380"/>
            <a:ext cx="258513" cy="2585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</a:t>
            </a:r>
            <a:endParaRPr lang="hu-HU" sz="1600" b="1" dirty="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28956D10-FFB0-D139-0C0B-2468E05103D9}"/>
              </a:ext>
            </a:extLst>
          </p:cNvPr>
          <p:cNvGrpSpPr/>
          <p:nvPr/>
        </p:nvGrpSpPr>
        <p:grpSpPr>
          <a:xfrm>
            <a:off x="5015626" y="2029657"/>
            <a:ext cx="1215735" cy="3099177"/>
            <a:chOff x="5663326" y="2029657"/>
            <a:chExt cx="1215735" cy="3099177"/>
          </a:xfrm>
        </p:grpSpPr>
        <p:sp>
          <p:nvSpPr>
            <p:cNvPr id="34" name="Ellipszis 51">
              <a:extLst>
                <a:ext uri="{FF2B5EF4-FFF2-40B4-BE49-F238E27FC236}">
                  <a16:creationId xmlns:a16="http://schemas.microsoft.com/office/drawing/2014/main" id="{BB1066AC-ABD6-4B6D-D449-769C5B6693E8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7" name="Ellipszis 51">
              <a:extLst>
                <a:ext uri="{FF2B5EF4-FFF2-40B4-BE49-F238E27FC236}">
                  <a16:creationId xmlns:a16="http://schemas.microsoft.com/office/drawing/2014/main" id="{2B0B6D1B-13A0-3D45-1460-D982984502E6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71" name="Görbe összekötő 26">
              <a:extLst>
                <a:ext uri="{FF2B5EF4-FFF2-40B4-BE49-F238E27FC236}">
                  <a16:creationId xmlns:a16="http://schemas.microsoft.com/office/drawing/2014/main" id="{F4F1D9B6-9007-7004-2162-A49695BC0F03}"/>
                </a:ext>
              </a:extLst>
            </p:cNvPr>
            <p:cNvCxnSpPr>
              <a:cxnSpLocks/>
              <a:stCxn id="34" idx="4"/>
              <a:endCxn id="37" idx="0"/>
            </p:cNvCxnSpPr>
            <p:nvPr/>
          </p:nvCxnSpPr>
          <p:spPr>
            <a:xfrm>
              <a:off x="6284271" y="2288170"/>
              <a:ext cx="0" cy="112730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Ellipszis 51">
              <a:extLst>
                <a:ext uri="{FF2B5EF4-FFF2-40B4-BE49-F238E27FC236}">
                  <a16:creationId xmlns:a16="http://schemas.microsoft.com/office/drawing/2014/main" id="{5C1E5F5A-728D-FB1C-0ED4-F9972263F71A}"/>
                </a:ext>
              </a:extLst>
            </p:cNvPr>
            <p:cNvSpPr/>
            <p:nvPr/>
          </p:nvSpPr>
          <p:spPr>
            <a:xfrm>
              <a:off x="5687578" y="4161098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5" name="Ellipszis 51">
              <a:extLst>
                <a:ext uri="{FF2B5EF4-FFF2-40B4-BE49-F238E27FC236}">
                  <a16:creationId xmlns:a16="http://schemas.microsoft.com/office/drawing/2014/main" id="{FC898CAE-DD24-7624-D809-8BF756BD0179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  <a:endParaRPr lang="hu-HU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7" name="Ellipszis 51">
              <a:extLst>
                <a:ext uri="{FF2B5EF4-FFF2-40B4-BE49-F238E27FC236}">
                  <a16:creationId xmlns:a16="http://schemas.microsoft.com/office/drawing/2014/main" id="{033C2F27-B1F2-A4A3-0F5A-B78B7D1FF380}"/>
                </a:ext>
              </a:extLst>
            </p:cNvPr>
            <p:cNvSpPr/>
            <p:nvPr/>
          </p:nvSpPr>
          <p:spPr>
            <a:xfrm>
              <a:off x="6155014" y="4164039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18" name="Ellipszis 51">
              <a:extLst>
                <a:ext uri="{FF2B5EF4-FFF2-40B4-BE49-F238E27FC236}">
                  <a16:creationId xmlns:a16="http://schemas.microsoft.com/office/drawing/2014/main" id="{272103C0-ABEB-04C1-31B7-F7E322E10D42}"/>
                </a:ext>
              </a:extLst>
            </p:cNvPr>
            <p:cNvSpPr/>
            <p:nvPr/>
          </p:nvSpPr>
          <p:spPr>
            <a:xfrm>
              <a:off x="6620548" y="4170891"/>
              <a:ext cx="258513" cy="258514"/>
            </a:xfrm>
            <a:prstGeom prst="ellips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19" name="Görbe összekötő 26">
              <a:extLst>
                <a:ext uri="{FF2B5EF4-FFF2-40B4-BE49-F238E27FC236}">
                  <a16:creationId xmlns:a16="http://schemas.microsoft.com/office/drawing/2014/main" id="{2E9178FD-E448-A018-92CF-F19BECE04EB2}"/>
                </a:ext>
              </a:extLst>
            </p:cNvPr>
            <p:cNvCxnSpPr>
              <a:cxnSpLocks/>
              <a:stCxn id="37" idx="4"/>
              <a:endCxn id="117" idx="0"/>
            </p:cNvCxnSpPr>
            <p:nvPr/>
          </p:nvCxnSpPr>
          <p:spPr>
            <a:xfrm>
              <a:off x="6284271" y="3673984"/>
              <a:ext cx="0" cy="49005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Görbe összekötő 26">
              <a:extLst>
                <a:ext uri="{FF2B5EF4-FFF2-40B4-BE49-F238E27FC236}">
                  <a16:creationId xmlns:a16="http://schemas.microsoft.com/office/drawing/2014/main" id="{34681A5B-29AB-3973-827A-8ED9E5926790}"/>
                </a:ext>
              </a:extLst>
            </p:cNvPr>
            <p:cNvCxnSpPr>
              <a:cxnSpLocks/>
              <a:stCxn id="37" idx="5"/>
              <a:endCxn id="118" idx="0"/>
            </p:cNvCxnSpPr>
            <p:nvPr/>
          </p:nvCxnSpPr>
          <p:spPr>
            <a:xfrm>
              <a:off x="6375669" y="3636126"/>
              <a:ext cx="374136" cy="53476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Görbe összekötő 26">
              <a:extLst>
                <a:ext uri="{FF2B5EF4-FFF2-40B4-BE49-F238E27FC236}">
                  <a16:creationId xmlns:a16="http://schemas.microsoft.com/office/drawing/2014/main" id="{13401393-98AE-36C7-2C43-4F6B336616FC}"/>
                </a:ext>
              </a:extLst>
            </p:cNvPr>
            <p:cNvCxnSpPr>
              <a:cxnSpLocks/>
              <a:stCxn id="117" idx="4"/>
              <a:endCxn id="105" idx="0"/>
            </p:cNvCxnSpPr>
            <p:nvPr/>
          </p:nvCxnSpPr>
          <p:spPr>
            <a:xfrm>
              <a:off x="6284271" y="4422553"/>
              <a:ext cx="0" cy="447767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Görbe összekötő 26">
              <a:extLst>
                <a:ext uri="{FF2B5EF4-FFF2-40B4-BE49-F238E27FC236}">
                  <a16:creationId xmlns:a16="http://schemas.microsoft.com/office/drawing/2014/main" id="{9A0C7FA4-FC63-5B57-CAFC-B00AF8DCDB9B}"/>
                </a:ext>
              </a:extLst>
            </p:cNvPr>
            <p:cNvCxnSpPr>
              <a:cxnSpLocks/>
              <a:stCxn id="118" idx="4"/>
              <a:endCxn id="105" idx="7"/>
            </p:cNvCxnSpPr>
            <p:nvPr/>
          </p:nvCxnSpPr>
          <p:spPr>
            <a:xfrm flipH="1">
              <a:off x="6375669" y="4429405"/>
              <a:ext cx="374136" cy="478773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Görbe összekötő 26">
              <a:extLst>
                <a:ext uri="{FF2B5EF4-FFF2-40B4-BE49-F238E27FC236}">
                  <a16:creationId xmlns:a16="http://schemas.microsoft.com/office/drawing/2014/main" id="{D7738E21-D82E-CF6A-AB89-4F96E7C435DA}"/>
                </a:ext>
              </a:extLst>
            </p:cNvPr>
            <p:cNvCxnSpPr>
              <a:cxnSpLocks/>
              <a:stCxn id="37" idx="3"/>
              <a:endCxn id="103" idx="0"/>
            </p:cNvCxnSpPr>
            <p:nvPr/>
          </p:nvCxnSpPr>
          <p:spPr>
            <a:xfrm flipH="1">
              <a:off x="5816835" y="3636126"/>
              <a:ext cx="376037" cy="524972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Görbe összekötő 26">
              <a:extLst>
                <a:ext uri="{FF2B5EF4-FFF2-40B4-BE49-F238E27FC236}">
                  <a16:creationId xmlns:a16="http://schemas.microsoft.com/office/drawing/2014/main" id="{54D2309F-A2A7-872B-4405-EF53B08B52A4}"/>
                </a:ext>
              </a:extLst>
            </p:cNvPr>
            <p:cNvCxnSpPr>
              <a:cxnSpLocks/>
              <a:stCxn id="103" idx="4"/>
              <a:endCxn id="105" idx="1"/>
            </p:cNvCxnSpPr>
            <p:nvPr/>
          </p:nvCxnSpPr>
          <p:spPr>
            <a:xfrm>
              <a:off x="5816835" y="4419612"/>
              <a:ext cx="376037" cy="488566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9" name="Szövegdoboz 28">
              <a:extLst>
                <a:ext uri="{FF2B5EF4-FFF2-40B4-BE49-F238E27FC236}">
                  <a16:creationId xmlns:a16="http://schemas.microsoft.com/office/drawing/2014/main" id="{6E11702E-3EA2-6DF1-222E-C03B80D42619}"/>
                </a:ext>
              </a:extLst>
            </p:cNvPr>
            <p:cNvSpPr txBox="1"/>
            <p:nvPr/>
          </p:nvSpPr>
          <p:spPr>
            <a:xfrm>
              <a:off x="5720679" y="3661710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0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1" name="Szövegdoboz 28">
              <a:extLst>
                <a:ext uri="{FF2B5EF4-FFF2-40B4-BE49-F238E27FC236}">
                  <a16:creationId xmlns:a16="http://schemas.microsoft.com/office/drawing/2014/main" id="{8DD623E2-6E4C-CE41-8EC1-D5D0EC410ADC}"/>
                </a:ext>
              </a:extLst>
            </p:cNvPr>
            <p:cNvSpPr txBox="1"/>
            <p:nvPr/>
          </p:nvSpPr>
          <p:spPr>
            <a:xfrm>
              <a:off x="5992100" y="3775498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183" name="Szövegdoboz 28">
              <a:extLst>
                <a:ext uri="{FF2B5EF4-FFF2-40B4-BE49-F238E27FC236}">
                  <a16:creationId xmlns:a16="http://schemas.microsoft.com/office/drawing/2014/main" id="{A2371371-2486-4B04-A38A-1A01F1E97571}"/>
                </a:ext>
              </a:extLst>
            </p:cNvPr>
            <p:cNvSpPr txBox="1"/>
            <p:nvPr/>
          </p:nvSpPr>
          <p:spPr>
            <a:xfrm>
              <a:off x="6497312" y="3629167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5" name="Szövegdoboz 28">
              <a:extLst>
                <a:ext uri="{FF2B5EF4-FFF2-40B4-BE49-F238E27FC236}">
                  <a16:creationId xmlns:a16="http://schemas.microsoft.com/office/drawing/2014/main" id="{E057CB5B-446E-88FF-BE82-6A2BD54716B1}"/>
                </a:ext>
              </a:extLst>
            </p:cNvPr>
            <p:cNvSpPr txBox="1"/>
            <p:nvPr/>
          </p:nvSpPr>
          <p:spPr>
            <a:xfrm>
              <a:off x="6002759" y="4359094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7" name="Szövegdoboz 28">
              <a:extLst>
                <a:ext uri="{FF2B5EF4-FFF2-40B4-BE49-F238E27FC236}">
                  <a16:creationId xmlns:a16="http://schemas.microsoft.com/office/drawing/2014/main" id="{FE14DE65-42CC-ADCA-EF53-50B526E6E863}"/>
                </a:ext>
              </a:extLst>
            </p:cNvPr>
            <p:cNvSpPr txBox="1"/>
            <p:nvPr/>
          </p:nvSpPr>
          <p:spPr>
            <a:xfrm>
              <a:off x="6611683" y="4479243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3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9" name="Szövegdoboz 28">
              <a:extLst>
                <a:ext uri="{FF2B5EF4-FFF2-40B4-BE49-F238E27FC236}">
                  <a16:creationId xmlns:a16="http://schemas.microsoft.com/office/drawing/2014/main" id="{340B7EF7-C43D-C697-28E1-D09C7C5C0C96}"/>
                </a:ext>
              </a:extLst>
            </p:cNvPr>
            <p:cNvSpPr txBox="1"/>
            <p:nvPr/>
          </p:nvSpPr>
          <p:spPr>
            <a:xfrm>
              <a:off x="5663326" y="4465444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  <a:endParaRPr lang="hu-HU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5F64088A-2539-C5DD-6A6F-B6ED1FC3451F}"/>
              </a:ext>
            </a:extLst>
          </p:cNvPr>
          <p:cNvGrpSpPr/>
          <p:nvPr/>
        </p:nvGrpSpPr>
        <p:grpSpPr>
          <a:xfrm>
            <a:off x="6428230" y="2026717"/>
            <a:ext cx="1240127" cy="3099177"/>
            <a:chOff x="5638934" y="2029657"/>
            <a:chExt cx="1240127" cy="3099177"/>
          </a:xfrm>
        </p:grpSpPr>
        <p:grpSp>
          <p:nvGrpSpPr>
            <p:cNvPr id="192" name="Csoportba foglalás 99">
              <a:extLst>
                <a:ext uri="{FF2B5EF4-FFF2-40B4-BE49-F238E27FC236}">
                  <a16:creationId xmlns:a16="http://schemas.microsoft.com/office/drawing/2014/main" id="{31DEAAD6-88AE-E220-5827-2559312A75C7}"/>
                </a:ext>
              </a:extLst>
            </p:cNvPr>
            <p:cNvGrpSpPr/>
            <p:nvPr/>
          </p:nvGrpSpPr>
          <p:grpSpPr>
            <a:xfrm>
              <a:off x="5638934" y="2231994"/>
              <a:ext cx="553938" cy="1221334"/>
              <a:chOff x="1952846" y="2294950"/>
              <a:chExt cx="720220" cy="1587954"/>
            </a:xfrm>
          </p:grpSpPr>
          <p:cxnSp>
            <p:nvCxnSpPr>
              <p:cNvPr id="222" name="Görbe összekötő 26">
                <a:extLst>
                  <a:ext uri="{FF2B5EF4-FFF2-40B4-BE49-F238E27FC236}">
                    <a16:creationId xmlns:a16="http://schemas.microsoft.com/office/drawing/2014/main" id="{3B1523B9-52E0-7231-66E7-942C19BF8005}"/>
                  </a:ext>
                </a:extLst>
              </p:cNvPr>
              <p:cNvCxnSpPr>
                <a:cxnSpLocks/>
                <a:stCxn id="193" idx="3"/>
                <a:endCxn id="194" idx="0"/>
              </p:cNvCxnSpPr>
              <p:nvPr/>
            </p:nvCxnSpPr>
            <p:spPr>
              <a:xfrm flipH="1">
                <a:off x="2190727" y="2318767"/>
                <a:ext cx="482339" cy="66377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3" name="Görbe összekötő 26">
                <a:extLst>
                  <a:ext uri="{FF2B5EF4-FFF2-40B4-BE49-F238E27FC236}">
                    <a16:creationId xmlns:a16="http://schemas.microsoft.com/office/drawing/2014/main" id="{75397DF7-30C2-870C-BE3B-3BED42646D12}"/>
                  </a:ext>
                </a:extLst>
              </p:cNvPr>
              <p:cNvCxnSpPr>
                <a:cxnSpLocks/>
                <a:stCxn id="194" idx="4"/>
                <a:endCxn id="195" idx="1"/>
              </p:cNvCxnSpPr>
              <p:nvPr/>
            </p:nvCxnSpPr>
            <p:spPr>
              <a:xfrm>
                <a:off x="2190727" y="3318656"/>
                <a:ext cx="482339" cy="56424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4" name="Szövegdoboz 27">
                <a:extLst>
                  <a:ext uri="{FF2B5EF4-FFF2-40B4-BE49-F238E27FC236}">
                    <a16:creationId xmlns:a16="http://schemas.microsoft.com/office/drawing/2014/main" id="{D1CC9470-51CC-B0D3-1F21-E3FE1789E73F}"/>
                  </a:ext>
                </a:extLst>
              </p:cNvPr>
              <p:cNvSpPr txBox="1"/>
              <p:nvPr/>
            </p:nvSpPr>
            <p:spPr>
              <a:xfrm>
                <a:off x="1952846" y="2294950"/>
                <a:ext cx="320457" cy="480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25" name="Szövegdoboz 28">
                <a:extLst>
                  <a:ext uri="{FF2B5EF4-FFF2-40B4-BE49-F238E27FC236}">
                    <a16:creationId xmlns:a16="http://schemas.microsoft.com/office/drawing/2014/main" id="{572CC46B-90E6-142D-8B42-F5C7EB2C48A1}"/>
                  </a:ext>
                </a:extLst>
              </p:cNvPr>
              <p:cNvSpPr txBox="1"/>
              <p:nvPr/>
            </p:nvSpPr>
            <p:spPr>
              <a:xfrm>
                <a:off x="1994215" y="3363321"/>
                <a:ext cx="320457" cy="4801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  <a:endParaRPr lang="hu-HU" dirty="0"/>
              </a:p>
            </p:txBody>
          </p:sp>
        </p:grpSp>
        <p:sp>
          <p:nvSpPr>
            <p:cNvPr id="193" name="Ellipszis 51">
              <a:extLst>
                <a:ext uri="{FF2B5EF4-FFF2-40B4-BE49-F238E27FC236}">
                  <a16:creationId xmlns:a16="http://schemas.microsoft.com/office/drawing/2014/main" id="{3AFA13A8-FCAD-D510-D487-1A886F990A1C}"/>
                </a:ext>
              </a:extLst>
            </p:cNvPr>
            <p:cNvSpPr/>
            <p:nvPr/>
          </p:nvSpPr>
          <p:spPr>
            <a:xfrm>
              <a:off x="6155014" y="2029657"/>
              <a:ext cx="258513" cy="25851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4" name="Ellipszis 51">
              <a:extLst>
                <a:ext uri="{FF2B5EF4-FFF2-40B4-BE49-F238E27FC236}">
                  <a16:creationId xmlns:a16="http://schemas.microsoft.com/office/drawing/2014/main" id="{67E19721-C81A-D3DD-47DD-C17FD465CC6F}"/>
                </a:ext>
              </a:extLst>
            </p:cNvPr>
            <p:cNvSpPr/>
            <p:nvPr/>
          </p:nvSpPr>
          <p:spPr>
            <a:xfrm>
              <a:off x="5692637" y="2760837"/>
              <a:ext cx="258513" cy="25851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5" name="Ellipszis 51">
              <a:extLst>
                <a:ext uri="{FF2B5EF4-FFF2-40B4-BE49-F238E27FC236}">
                  <a16:creationId xmlns:a16="http://schemas.microsoft.com/office/drawing/2014/main" id="{A774DBD3-F206-00B8-9BD3-3757D7797280}"/>
                </a:ext>
              </a:extLst>
            </p:cNvPr>
            <p:cNvSpPr/>
            <p:nvPr/>
          </p:nvSpPr>
          <p:spPr>
            <a:xfrm>
              <a:off x="6155014" y="3415470"/>
              <a:ext cx="258513" cy="25851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6" name="Ellipszis 51">
              <a:extLst>
                <a:ext uri="{FF2B5EF4-FFF2-40B4-BE49-F238E27FC236}">
                  <a16:creationId xmlns:a16="http://schemas.microsoft.com/office/drawing/2014/main" id="{1A9DCBD9-C560-6D17-0796-C57982C1F363}"/>
                </a:ext>
              </a:extLst>
            </p:cNvPr>
            <p:cNvSpPr/>
            <p:nvPr/>
          </p:nvSpPr>
          <p:spPr>
            <a:xfrm>
              <a:off x="6155013" y="2758248"/>
              <a:ext cx="258513" cy="25851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7" name="Ellipszis 51">
              <a:extLst>
                <a:ext uri="{FF2B5EF4-FFF2-40B4-BE49-F238E27FC236}">
                  <a16:creationId xmlns:a16="http://schemas.microsoft.com/office/drawing/2014/main" id="{85162064-8F1C-69AB-D652-C919D603BD4A}"/>
                </a:ext>
              </a:extLst>
            </p:cNvPr>
            <p:cNvSpPr/>
            <p:nvPr/>
          </p:nvSpPr>
          <p:spPr>
            <a:xfrm>
              <a:off x="6620548" y="2758248"/>
              <a:ext cx="258513" cy="25851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98" name="Görbe összekötő 26">
              <a:extLst>
                <a:ext uri="{FF2B5EF4-FFF2-40B4-BE49-F238E27FC236}">
                  <a16:creationId xmlns:a16="http://schemas.microsoft.com/office/drawing/2014/main" id="{EA6C9137-316D-C716-1DFA-103AF40D3EBE}"/>
                </a:ext>
              </a:extLst>
            </p:cNvPr>
            <p:cNvCxnSpPr>
              <a:cxnSpLocks/>
              <a:stCxn id="193" idx="4"/>
              <a:endCxn id="196" idx="0"/>
            </p:cNvCxnSpPr>
            <p:nvPr/>
          </p:nvCxnSpPr>
          <p:spPr>
            <a:xfrm flipH="1">
              <a:off x="6284270" y="2288170"/>
              <a:ext cx="1" cy="47007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Görbe összekötő 26">
              <a:extLst>
                <a:ext uri="{FF2B5EF4-FFF2-40B4-BE49-F238E27FC236}">
                  <a16:creationId xmlns:a16="http://schemas.microsoft.com/office/drawing/2014/main" id="{A46484A1-BA22-5148-00EF-928592593649}"/>
                </a:ext>
              </a:extLst>
            </p:cNvPr>
            <p:cNvCxnSpPr>
              <a:cxnSpLocks/>
              <a:stCxn id="193" idx="5"/>
              <a:endCxn id="197" idx="0"/>
            </p:cNvCxnSpPr>
            <p:nvPr/>
          </p:nvCxnSpPr>
          <p:spPr>
            <a:xfrm>
              <a:off x="6375669" y="2250312"/>
              <a:ext cx="374136" cy="5079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Görbe összekötő 26">
              <a:extLst>
                <a:ext uri="{FF2B5EF4-FFF2-40B4-BE49-F238E27FC236}">
                  <a16:creationId xmlns:a16="http://schemas.microsoft.com/office/drawing/2014/main" id="{E5E7A7C0-9DF4-6CE5-4B24-DB6B02948125}"/>
                </a:ext>
              </a:extLst>
            </p:cNvPr>
            <p:cNvCxnSpPr>
              <a:cxnSpLocks/>
              <a:stCxn id="196" idx="4"/>
              <a:endCxn id="195" idx="0"/>
            </p:cNvCxnSpPr>
            <p:nvPr/>
          </p:nvCxnSpPr>
          <p:spPr>
            <a:xfrm>
              <a:off x="6284270" y="3016762"/>
              <a:ext cx="1" cy="39870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Görbe összekötő 26">
              <a:extLst>
                <a:ext uri="{FF2B5EF4-FFF2-40B4-BE49-F238E27FC236}">
                  <a16:creationId xmlns:a16="http://schemas.microsoft.com/office/drawing/2014/main" id="{866CB8BC-D8D2-13E0-F1FC-011CC22481F1}"/>
                </a:ext>
              </a:extLst>
            </p:cNvPr>
            <p:cNvCxnSpPr>
              <a:cxnSpLocks/>
              <a:stCxn id="197" idx="4"/>
              <a:endCxn id="195" idx="7"/>
            </p:cNvCxnSpPr>
            <p:nvPr/>
          </p:nvCxnSpPr>
          <p:spPr>
            <a:xfrm flipH="1">
              <a:off x="6375669" y="3016762"/>
              <a:ext cx="374136" cy="43656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3" name="Ellipszis 51">
              <a:extLst>
                <a:ext uri="{FF2B5EF4-FFF2-40B4-BE49-F238E27FC236}">
                  <a16:creationId xmlns:a16="http://schemas.microsoft.com/office/drawing/2014/main" id="{DD1AC976-235A-26E9-A0D0-383CA0A312DC}"/>
                </a:ext>
              </a:extLst>
            </p:cNvPr>
            <p:cNvSpPr/>
            <p:nvPr/>
          </p:nvSpPr>
          <p:spPr>
            <a:xfrm>
              <a:off x="6155014" y="4870320"/>
              <a:ext cx="258513" cy="25851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1</a:t>
              </a:r>
              <a:endParaRPr lang="hu-HU" b="1" dirty="0">
                <a:solidFill>
                  <a:schemeClr val="tx1"/>
                </a:solidFill>
              </a:endParaRPr>
            </a:p>
          </p:txBody>
        </p:sp>
        <p:cxnSp>
          <p:nvCxnSpPr>
            <p:cNvPr id="208" name="Görbe összekötő 26">
              <a:extLst>
                <a:ext uri="{FF2B5EF4-FFF2-40B4-BE49-F238E27FC236}">
                  <a16:creationId xmlns:a16="http://schemas.microsoft.com/office/drawing/2014/main" id="{416ABB2A-C86C-7D2D-4810-856183C52644}"/>
                </a:ext>
              </a:extLst>
            </p:cNvPr>
            <p:cNvCxnSpPr>
              <a:cxnSpLocks/>
              <a:stCxn id="195" idx="4"/>
              <a:endCxn id="203" idx="0"/>
            </p:cNvCxnSpPr>
            <p:nvPr/>
          </p:nvCxnSpPr>
          <p:spPr>
            <a:xfrm>
              <a:off x="6284271" y="3673984"/>
              <a:ext cx="0" cy="119633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2" name="Szövegdoboz 28">
              <a:extLst>
                <a:ext uri="{FF2B5EF4-FFF2-40B4-BE49-F238E27FC236}">
                  <a16:creationId xmlns:a16="http://schemas.microsoft.com/office/drawing/2014/main" id="{3A3D045D-F44B-093A-047F-45AD6A127A5B}"/>
                </a:ext>
              </a:extLst>
            </p:cNvPr>
            <p:cNvSpPr txBox="1"/>
            <p:nvPr/>
          </p:nvSpPr>
          <p:spPr>
            <a:xfrm>
              <a:off x="5992100" y="2359540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hu-HU" dirty="0"/>
                <a:t>1</a:t>
              </a:r>
            </a:p>
          </p:txBody>
        </p:sp>
        <p:sp>
          <p:nvSpPr>
            <p:cNvPr id="213" name="Szövegdoboz 28">
              <a:extLst>
                <a:ext uri="{FF2B5EF4-FFF2-40B4-BE49-F238E27FC236}">
                  <a16:creationId xmlns:a16="http://schemas.microsoft.com/office/drawing/2014/main" id="{D937567B-3F1D-11B2-1BF3-D9EF36739630}"/>
                </a:ext>
              </a:extLst>
            </p:cNvPr>
            <p:cNvSpPr txBox="1"/>
            <p:nvPr/>
          </p:nvSpPr>
          <p:spPr>
            <a:xfrm>
              <a:off x="5981852" y="2950804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214" name="Szövegdoboz 28">
              <a:extLst>
                <a:ext uri="{FF2B5EF4-FFF2-40B4-BE49-F238E27FC236}">
                  <a16:creationId xmlns:a16="http://schemas.microsoft.com/office/drawing/2014/main" id="{2CAA7E9D-976F-D87E-3658-F87FFD3A73F5}"/>
                </a:ext>
              </a:extLst>
            </p:cNvPr>
            <p:cNvSpPr txBox="1"/>
            <p:nvPr/>
          </p:nvSpPr>
          <p:spPr>
            <a:xfrm>
              <a:off x="6497312" y="2213209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  <a:endParaRPr lang="hu-HU" dirty="0"/>
            </a:p>
          </p:txBody>
        </p:sp>
        <p:sp>
          <p:nvSpPr>
            <p:cNvPr id="215" name="Szövegdoboz 28">
              <a:extLst>
                <a:ext uri="{FF2B5EF4-FFF2-40B4-BE49-F238E27FC236}">
                  <a16:creationId xmlns:a16="http://schemas.microsoft.com/office/drawing/2014/main" id="{337A73E3-BE22-95A5-9DA1-E9E3BE626D64}"/>
                </a:ext>
              </a:extLst>
            </p:cNvPr>
            <p:cNvSpPr txBox="1"/>
            <p:nvPr/>
          </p:nvSpPr>
          <p:spPr>
            <a:xfrm>
              <a:off x="6611683" y="3046824"/>
              <a:ext cx="24647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  <a:endParaRPr lang="hu-HU" dirty="0"/>
            </a:p>
          </p:txBody>
        </p:sp>
      </p:grpSp>
      <p:sp>
        <p:nvSpPr>
          <p:cNvPr id="229" name="Left Brace 228">
            <a:extLst>
              <a:ext uri="{FF2B5EF4-FFF2-40B4-BE49-F238E27FC236}">
                <a16:creationId xmlns:a16="http://schemas.microsoft.com/office/drawing/2014/main" id="{20BA3B02-DAF4-2356-7134-77D53985BFA6}"/>
              </a:ext>
            </a:extLst>
          </p:cNvPr>
          <p:cNvSpPr/>
          <p:nvPr/>
        </p:nvSpPr>
        <p:spPr>
          <a:xfrm flipH="1">
            <a:off x="9135482" y="2191348"/>
            <a:ext cx="138607" cy="139828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814AFFF-B7BF-A32C-8763-C1648F8A3365}"/>
              </a:ext>
            </a:extLst>
          </p:cNvPr>
          <p:cNvSpPr txBox="1"/>
          <p:nvPr/>
        </p:nvSpPr>
        <p:spPr>
          <a:xfrm>
            <a:off x="9330036" y="2422900"/>
            <a:ext cx="2762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level x, pull the values of y out of the </a:t>
            </a:r>
            <a:r>
              <a:rPr lang="en-US" b="1" dirty="0"/>
              <a:t>cache</a:t>
            </a:r>
            <a:endParaRPr lang="hu-HU" b="1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6045F07-5E88-9B1A-0A08-5BF30D8E4EEE}"/>
              </a:ext>
            </a:extLst>
          </p:cNvPr>
          <p:cNvGrpSpPr/>
          <p:nvPr/>
        </p:nvGrpSpPr>
        <p:grpSpPr>
          <a:xfrm>
            <a:off x="1980622" y="3421719"/>
            <a:ext cx="1225748" cy="1574918"/>
            <a:chOff x="1972782" y="3421719"/>
            <a:chExt cx="1225748" cy="1574918"/>
          </a:xfrm>
        </p:grpSpPr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BD4E5F52-B969-FE63-7EFC-E449DDA4C003}"/>
                </a:ext>
              </a:extLst>
            </p:cNvPr>
            <p:cNvSpPr/>
            <p:nvPr/>
          </p:nvSpPr>
          <p:spPr>
            <a:xfrm>
              <a:off x="2586133" y="3421719"/>
              <a:ext cx="258513" cy="2585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E0B0F5E-BC3D-1435-68AC-2BBE13692879}"/>
                </a:ext>
              </a:extLst>
            </p:cNvPr>
            <p:cNvGrpSpPr/>
            <p:nvPr/>
          </p:nvGrpSpPr>
          <p:grpSpPr>
            <a:xfrm>
              <a:off x="1972782" y="3550975"/>
              <a:ext cx="1225748" cy="1445662"/>
              <a:chOff x="1972782" y="3550975"/>
              <a:chExt cx="1225748" cy="1445662"/>
            </a:xfrm>
          </p:grpSpPr>
          <p:sp>
            <p:nvSpPr>
              <p:cNvPr id="30" name="Szövegdoboz 27">
                <a:extLst>
                  <a:ext uri="{FF2B5EF4-FFF2-40B4-BE49-F238E27FC236}">
                    <a16:creationId xmlns:a16="http://schemas.microsoft.com/office/drawing/2014/main" id="{50E74E95-CA0A-5E91-7406-80285749E65B}"/>
                  </a:ext>
                </a:extLst>
              </p:cNvPr>
              <p:cNvSpPr txBox="1"/>
              <p:nvPr/>
            </p:nvSpPr>
            <p:spPr>
              <a:xfrm>
                <a:off x="1972782" y="3834817"/>
                <a:ext cx="246471" cy="284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36" name="Szövegdoboz 27">
                <a:extLst>
                  <a:ext uri="{FF2B5EF4-FFF2-40B4-BE49-F238E27FC236}">
                    <a16:creationId xmlns:a16="http://schemas.microsoft.com/office/drawing/2014/main" id="{1648D340-D291-B5CB-A11A-728D2F0743B1}"/>
                  </a:ext>
                </a:extLst>
              </p:cNvPr>
              <p:cNvSpPr txBox="1"/>
              <p:nvPr/>
            </p:nvSpPr>
            <p:spPr>
              <a:xfrm>
                <a:off x="2893367" y="3829937"/>
                <a:ext cx="2718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</a:t>
                </a:r>
                <a:endParaRPr lang="hu-HU" dirty="0"/>
              </a:p>
            </p:txBody>
          </p:sp>
          <p:sp>
            <p:nvSpPr>
              <p:cNvPr id="67" name="Szövegdoboz 27">
                <a:extLst>
                  <a:ext uri="{FF2B5EF4-FFF2-40B4-BE49-F238E27FC236}">
                    <a16:creationId xmlns:a16="http://schemas.microsoft.com/office/drawing/2014/main" id="{C8CE9A5C-5533-2225-8D71-17471290C020}"/>
                  </a:ext>
                </a:extLst>
              </p:cNvPr>
              <p:cNvSpPr txBox="1"/>
              <p:nvPr/>
            </p:nvSpPr>
            <p:spPr>
              <a:xfrm>
                <a:off x="2289595" y="3829937"/>
                <a:ext cx="246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  <a:endParaRPr lang="hu-HU" dirty="0"/>
              </a:p>
            </p:txBody>
          </p:sp>
          <p:sp>
            <p:nvSpPr>
              <p:cNvPr id="69" name="Szövegdoboz 27">
                <a:extLst>
                  <a:ext uri="{FF2B5EF4-FFF2-40B4-BE49-F238E27FC236}">
                    <a16:creationId xmlns:a16="http://schemas.microsoft.com/office/drawing/2014/main" id="{68A8682F-403A-F38B-7FEF-6356ECC6FD9C}"/>
                  </a:ext>
                </a:extLst>
              </p:cNvPr>
              <p:cNvSpPr txBox="1"/>
              <p:nvPr/>
            </p:nvSpPr>
            <p:spPr>
              <a:xfrm>
                <a:off x="2598174" y="3829937"/>
                <a:ext cx="246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  <a:endParaRPr lang="hu-HU" dirty="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592A5E7A-3402-4B93-2889-85DCA3B30450}"/>
                  </a:ext>
                </a:extLst>
              </p:cNvPr>
              <p:cNvSpPr/>
              <p:nvPr/>
            </p:nvSpPr>
            <p:spPr>
              <a:xfrm flipH="1">
                <a:off x="2220703" y="4285135"/>
                <a:ext cx="9144" cy="914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202CC5E-4E23-3C97-B4F4-2E6051B96DC4}"/>
                  </a:ext>
                </a:extLst>
              </p:cNvPr>
              <p:cNvSpPr/>
              <p:nvPr/>
            </p:nvSpPr>
            <p:spPr>
              <a:xfrm flipH="1">
                <a:off x="2554632" y="4289865"/>
                <a:ext cx="9144" cy="914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F1B67D9-F1BF-9448-3DE8-3779D5A9F289}"/>
                  </a:ext>
                </a:extLst>
              </p:cNvPr>
              <p:cNvSpPr/>
              <p:nvPr/>
            </p:nvSpPr>
            <p:spPr>
              <a:xfrm flipH="1">
                <a:off x="2860627" y="4288310"/>
                <a:ext cx="9144" cy="914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90B1E323-1CFB-1716-84E7-1BB409854862}"/>
                  </a:ext>
                </a:extLst>
              </p:cNvPr>
              <p:cNvSpPr/>
              <p:nvPr/>
            </p:nvSpPr>
            <p:spPr>
              <a:xfrm flipH="1">
                <a:off x="3189386" y="4286332"/>
                <a:ext cx="9144" cy="914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82" name="Connector: Curved 81">
                <a:extLst>
                  <a:ext uri="{FF2B5EF4-FFF2-40B4-BE49-F238E27FC236}">
                    <a16:creationId xmlns:a16="http://schemas.microsoft.com/office/drawing/2014/main" id="{B2BB8A26-B4EF-21AC-76BF-7433B29A4760}"/>
                  </a:ext>
                </a:extLst>
              </p:cNvPr>
              <p:cNvCxnSpPr>
                <a:cxnSpLocks/>
                <a:stCxn id="12" idx="2"/>
                <a:endCxn id="72" idx="0"/>
              </p:cNvCxnSpPr>
              <p:nvPr/>
            </p:nvCxnSpPr>
            <p:spPr>
              <a:xfrm rot="10800000" flipV="1">
                <a:off x="2225275" y="3550975"/>
                <a:ext cx="360858" cy="734159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or: Curved 86">
                <a:extLst>
                  <a:ext uri="{FF2B5EF4-FFF2-40B4-BE49-F238E27FC236}">
                    <a16:creationId xmlns:a16="http://schemas.microsoft.com/office/drawing/2014/main" id="{73B959BE-F284-C573-A711-61A20A2631F1}"/>
                  </a:ext>
                </a:extLst>
              </p:cNvPr>
              <p:cNvCxnSpPr>
                <a:cxnSpLocks/>
                <a:stCxn id="12" idx="6"/>
                <a:endCxn id="80" idx="0"/>
              </p:cNvCxnSpPr>
              <p:nvPr/>
            </p:nvCxnSpPr>
            <p:spPr>
              <a:xfrm>
                <a:off x="2844646" y="3550976"/>
                <a:ext cx="349312" cy="735356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or: Curved 91">
                <a:extLst>
                  <a:ext uri="{FF2B5EF4-FFF2-40B4-BE49-F238E27FC236}">
                    <a16:creationId xmlns:a16="http://schemas.microsoft.com/office/drawing/2014/main" id="{F3D34504-B192-9FF7-13DA-FA1C1DFB9CC1}"/>
                  </a:ext>
                </a:extLst>
              </p:cNvPr>
              <p:cNvCxnSpPr>
                <a:cxnSpLocks/>
                <a:stCxn id="72" idx="4"/>
                <a:endCxn id="19" idx="2"/>
              </p:cNvCxnSpPr>
              <p:nvPr/>
            </p:nvCxnSpPr>
            <p:spPr>
              <a:xfrm rot="16200000" flipH="1">
                <a:off x="2054525" y="4465029"/>
                <a:ext cx="702358" cy="360858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Connector: Curved 96">
                <a:extLst>
                  <a:ext uri="{FF2B5EF4-FFF2-40B4-BE49-F238E27FC236}">
                    <a16:creationId xmlns:a16="http://schemas.microsoft.com/office/drawing/2014/main" id="{345271FA-AA89-98B1-BB4A-C62BDBD4A02F}"/>
                  </a:ext>
                </a:extLst>
              </p:cNvPr>
              <p:cNvCxnSpPr>
                <a:cxnSpLocks/>
                <a:stCxn id="80" idx="4"/>
                <a:endCxn id="19" idx="6"/>
              </p:cNvCxnSpPr>
              <p:nvPr/>
            </p:nvCxnSpPr>
            <p:spPr>
              <a:xfrm rot="5400000">
                <a:off x="2668722" y="4471400"/>
                <a:ext cx="701161" cy="349312"/>
              </a:xfrm>
              <a:prstGeom prst="curved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Görbe összekötő 26">
                <a:extLst>
                  <a:ext uri="{FF2B5EF4-FFF2-40B4-BE49-F238E27FC236}">
                    <a16:creationId xmlns:a16="http://schemas.microsoft.com/office/drawing/2014/main" id="{FC160E74-3A5C-FFD1-50C5-E8FF5C550409}"/>
                  </a:ext>
                </a:extLst>
              </p:cNvPr>
              <p:cNvCxnSpPr>
                <a:cxnSpLocks/>
                <a:stCxn id="76" idx="4"/>
                <a:endCxn id="19" idx="1"/>
              </p:cNvCxnSpPr>
              <p:nvPr/>
            </p:nvCxnSpPr>
            <p:spPr>
              <a:xfrm>
                <a:off x="2559204" y="4299009"/>
                <a:ext cx="64787" cy="606229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6" name="Görbe összekötő 26">
                <a:extLst>
                  <a:ext uri="{FF2B5EF4-FFF2-40B4-BE49-F238E27FC236}">
                    <a16:creationId xmlns:a16="http://schemas.microsoft.com/office/drawing/2014/main" id="{8A5A7FE7-8A8C-F881-9914-F548BD3F9D4D}"/>
                  </a:ext>
                </a:extLst>
              </p:cNvPr>
              <p:cNvCxnSpPr>
                <a:cxnSpLocks/>
                <a:stCxn id="78" idx="4"/>
                <a:endCxn id="19" idx="7"/>
              </p:cNvCxnSpPr>
              <p:nvPr/>
            </p:nvCxnSpPr>
            <p:spPr>
              <a:xfrm flipH="1">
                <a:off x="2806788" y="4297454"/>
                <a:ext cx="58411" cy="607784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Görbe összekötő 26">
                <a:extLst>
                  <a:ext uri="{FF2B5EF4-FFF2-40B4-BE49-F238E27FC236}">
                    <a16:creationId xmlns:a16="http://schemas.microsoft.com/office/drawing/2014/main" id="{478397AC-5DF0-9CFA-C9AF-14CA163761C6}"/>
                  </a:ext>
                </a:extLst>
              </p:cNvPr>
              <p:cNvCxnSpPr>
                <a:cxnSpLocks/>
                <a:stCxn id="12" idx="3"/>
                <a:endCxn id="76" idx="0"/>
              </p:cNvCxnSpPr>
              <p:nvPr/>
            </p:nvCxnSpPr>
            <p:spPr>
              <a:xfrm flipH="1">
                <a:off x="2559204" y="3642375"/>
                <a:ext cx="64787" cy="647490"/>
              </a:xfrm>
              <a:prstGeom prst="straightConnector1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Görbe összekötő 26">
                <a:extLst>
                  <a:ext uri="{FF2B5EF4-FFF2-40B4-BE49-F238E27FC236}">
                    <a16:creationId xmlns:a16="http://schemas.microsoft.com/office/drawing/2014/main" id="{43D7FE94-D0EE-CE88-0DC4-A71E778A5856}"/>
                  </a:ext>
                </a:extLst>
              </p:cNvPr>
              <p:cNvCxnSpPr>
                <a:cxnSpLocks/>
                <a:stCxn id="12" idx="5"/>
                <a:endCxn id="78" idx="0"/>
              </p:cNvCxnSpPr>
              <p:nvPr/>
            </p:nvCxnSpPr>
            <p:spPr>
              <a:xfrm>
                <a:off x="2806788" y="3642375"/>
                <a:ext cx="58411" cy="645935"/>
              </a:xfrm>
              <a:prstGeom prst="straightConnector1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Ellipszis 51">
            <a:extLst>
              <a:ext uri="{FF2B5EF4-FFF2-40B4-BE49-F238E27FC236}">
                <a16:creationId xmlns:a16="http://schemas.microsoft.com/office/drawing/2014/main" id="{8027DC37-7D70-7622-BB27-BF52325B7916}"/>
              </a:ext>
            </a:extLst>
          </p:cNvPr>
          <p:cNvSpPr/>
          <p:nvPr/>
        </p:nvSpPr>
        <p:spPr>
          <a:xfrm>
            <a:off x="2593973" y="1989941"/>
            <a:ext cx="258513" cy="2585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Szövegdoboz 27">
            <a:extLst>
              <a:ext uri="{FF2B5EF4-FFF2-40B4-BE49-F238E27FC236}">
                <a16:creationId xmlns:a16="http://schemas.microsoft.com/office/drawing/2014/main" id="{7629B93E-99A1-6D7D-007F-8734657872DA}"/>
              </a:ext>
            </a:extLst>
          </p:cNvPr>
          <p:cNvSpPr txBox="1"/>
          <p:nvPr/>
        </p:nvSpPr>
        <p:spPr>
          <a:xfrm>
            <a:off x="1980622" y="2403039"/>
            <a:ext cx="246471" cy="284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0</a:t>
            </a:r>
          </a:p>
        </p:txBody>
      </p:sp>
      <p:sp>
        <p:nvSpPr>
          <p:cNvPr id="45" name="Szövegdoboz 27">
            <a:extLst>
              <a:ext uri="{FF2B5EF4-FFF2-40B4-BE49-F238E27FC236}">
                <a16:creationId xmlns:a16="http://schemas.microsoft.com/office/drawing/2014/main" id="{5756A022-2BB0-7D54-BBCD-A5804B40D241}"/>
              </a:ext>
            </a:extLst>
          </p:cNvPr>
          <p:cNvSpPr txBox="1"/>
          <p:nvPr/>
        </p:nvSpPr>
        <p:spPr>
          <a:xfrm>
            <a:off x="2901207" y="2398159"/>
            <a:ext cx="271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hu-HU" dirty="0"/>
          </a:p>
        </p:txBody>
      </p:sp>
      <p:sp>
        <p:nvSpPr>
          <p:cNvPr id="46" name="Szövegdoboz 27">
            <a:extLst>
              <a:ext uri="{FF2B5EF4-FFF2-40B4-BE49-F238E27FC236}">
                <a16:creationId xmlns:a16="http://schemas.microsoft.com/office/drawing/2014/main" id="{D324677C-CA5F-CE63-F649-64532CB66065}"/>
              </a:ext>
            </a:extLst>
          </p:cNvPr>
          <p:cNvSpPr txBox="1"/>
          <p:nvPr/>
        </p:nvSpPr>
        <p:spPr>
          <a:xfrm>
            <a:off x="2297435" y="2398159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hu-HU" dirty="0"/>
          </a:p>
        </p:txBody>
      </p:sp>
      <p:sp>
        <p:nvSpPr>
          <p:cNvPr id="47" name="Szövegdoboz 27">
            <a:extLst>
              <a:ext uri="{FF2B5EF4-FFF2-40B4-BE49-F238E27FC236}">
                <a16:creationId xmlns:a16="http://schemas.microsoft.com/office/drawing/2014/main" id="{80980806-CF5B-A3A3-278E-1CE9890779F7}"/>
              </a:ext>
            </a:extLst>
          </p:cNvPr>
          <p:cNvSpPr txBox="1"/>
          <p:nvPr/>
        </p:nvSpPr>
        <p:spPr>
          <a:xfrm>
            <a:off x="2606014" y="2398159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hu-HU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6FA6C9-64C2-B554-67C9-DF46E066CA57}"/>
              </a:ext>
            </a:extLst>
          </p:cNvPr>
          <p:cNvSpPr/>
          <p:nvPr/>
        </p:nvSpPr>
        <p:spPr>
          <a:xfrm flipH="1">
            <a:off x="2225178" y="2884136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4AF0585-A652-8857-3665-CACAA565AF25}"/>
              </a:ext>
            </a:extLst>
          </p:cNvPr>
          <p:cNvSpPr/>
          <p:nvPr/>
        </p:nvSpPr>
        <p:spPr>
          <a:xfrm flipH="1">
            <a:off x="2559107" y="2888866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A654D5F-4799-667D-2C99-DFF8B7ECD7BA}"/>
              </a:ext>
            </a:extLst>
          </p:cNvPr>
          <p:cNvSpPr/>
          <p:nvPr/>
        </p:nvSpPr>
        <p:spPr>
          <a:xfrm flipH="1">
            <a:off x="2865102" y="2887311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085DFFC-7BC8-097C-3AB7-267D16442EB0}"/>
              </a:ext>
            </a:extLst>
          </p:cNvPr>
          <p:cNvSpPr/>
          <p:nvPr/>
        </p:nvSpPr>
        <p:spPr>
          <a:xfrm flipH="1">
            <a:off x="3193861" y="2885333"/>
            <a:ext cx="9144" cy="9144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2" name="Connector: Curved 51">
            <a:extLst>
              <a:ext uri="{FF2B5EF4-FFF2-40B4-BE49-F238E27FC236}">
                <a16:creationId xmlns:a16="http://schemas.microsoft.com/office/drawing/2014/main" id="{18BFFD86-D5F2-ECC3-5BB9-80D5AB759A73}"/>
              </a:ext>
            </a:extLst>
          </p:cNvPr>
          <p:cNvCxnSpPr>
            <a:cxnSpLocks/>
            <a:stCxn id="42" idx="2"/>
            <a:endCxn id="48" idx="0"/>
          </p:cNvCxnSpPr>
          <p:nvPr/>
        </p:nvCxnSpPr>
        <p:spPr>
          <a:xfrm rot="10800000" flipV="1">
            <a:off x="2229751" y="2119198"/>
            <a:ext cx="364223" cy="764938"/>
          </a:xfrm>
          <a:prstGeom prst="curved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Curved 52">
            <a:extLst>
              <a:ext uri="{FF2B5EF4-FFF2-40B4-BE49-F238E27FC236}">
                <a16:creationId xmlns:a16="http://schemas.microsoft.com/office/drawing/2014/main" id="{707E154B-3EF5-4BA7-2A2A-358C1313C3CB}"/>
              </a:ext>
            </a:extLst>
          </p:cNvPr>
          <p:cNvCxnSpPr>
            <a:cxnSpLocks/>
            <a:stCxn id="42" idx="6"/>
            <a:endCxn id="51" idx="0"/>
          </p:cNvCxnSpPr>
          <p:nvPr/>
        </p:nvCxnSpPr>
        <p:spPr>
          <a:xfrm>
            <a:off x="2852486" y="2119198"/>
            <a:ext cx="345947" cy="766135"/>
          </a:xfrm>
          <a:prstGeom prst="curved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FC272321-1A19-01D4-D499-3C127A040AE5}"/>
              </a:ext>
            </a:extLst>
          </p:cNvPr>
          <p:cNvCxnSpPr>
            <a:cxnSpLocks/>
            <a:stCxn id="48" idx="4"/>
            <a:endCxn id="12" idx="2"/>
          </p:cNvCxnSpPr>
          <p:nvPr/>
        </p:nvCxnSpPr>
        <p:spPr>
          <a:xfrm rot="16200000" flipH="1">
            <a:off x="2083013" y="3040016"/>
            <a:ext cx="657696" cy="364223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Curved 54">
            <a:extLst>
              <a:ext uri="{FF2B5EF4-FFF2-40B4-BE49-F238E27FC236}">
                <a16:creationId xmlns:a16="http://schemas.microsoft.com/office/drawing/2014/main" id="{F7ED4815-975C-E5F9-614E-2C802DA51C40}"/>
              </a:ext>
            </a:extLst>
          </p:cNvPr>
          <p:cNvCxnSpPr>
            <a:cxnSpLocks/>
            <a:stCxn id="51" idx="4"/>
            <a:endCxn id="12" idx="6"/>
          </p:cNvCxnSpPr>
          <p:nvPr/>
        </p:nvCxnSpPr>
        <p:spPr>
          <a:xfrm rot="5400000">
            <a:off x="2697211" y="3049753"/>
            <a:ext cx="656499" cy="345947"/>
          </a:xfrm>
          <a:prstGeom prst="curved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örbe összekötő 26">
            <a:extLst>
              <a:ext uri="{FF2B5EF4-FFF2-40B4-BE49-F238E27FC236}">
                <a16:creationId xmlns:a16="http://schemas.microsoft.com/office/drawing/2014/main" id="{57FDDB9A-A179-1C1D-3047-F679587FB410}"/>
              </a:ext>
            </a:extLst>
          </p:cNvPr>
          <p:cNvCxnSpPr>
            <a:cxnSpLocks/>
            <a:stCxn id="49" idx="4"/>
            <a:endCxn id="12" idx="1"/>
          </p:cNvCxnSpPr>
          <p:nvPr/>
        </p:nvCxnSpPr>
        <p:spPr>
          <a:xfrm>
            <a:off x="2563679" y="2898010"/>
            <a:ext cx="68152" cy="561567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Görbe összekötő 26">
            <a:extLst>
              <a:ext uri="{FF2B5EF4-FFF2-40B4-BE49-F238E27FC236}">
                <a16:creationId xmlns:a16="http://schemas.microsoft.com/office/drawing/2014/main" id="{0FE5C74F-8293-8C9E-4AF7-4DBBA08302CD}"/>
              </a:ext>
            </a:extLst>
          </p:cNvPr>
          <p:cNvCxnSpPr>
            <a:cxnSpLocks/>
            <a:stCxn id="50" idx="4"/>
            <a:endCxn id="12" idx="7"/>
          </p:cNvCxnSpPr>
          <p:nvPr/>
        </p:nvCxnSpPr>
        <p:spPr>
          <a:xfrm flipH="1">
            <a:off x="2814628" y="2896455"/>
            <a:ext cx="55046" cy="563122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Görbe összekötő 26">
            <a:extLst>
              <a:ext uri="{FF2B5EF4-FFF2-40B4-BE49-F238E27FC236}">
                <a16:creationId xmlns:a16="http://schemas.microsoft.com/office/drawing/2014/main" id="{1228C9B2-993E-9AC9-14F5-F71C6E8B2392}"/>
              </a:ext>
            </a:extLst>
          </p:cNvPr>
          <p:cNvCxnSpPr>
            <a:cxnSpLocks/>
            <a:stCxn id="42" idx="3"/>
            <a:endCxn id="49" idx="0"/>
          </p:cNvCxnSpPr>
          <p:nvPr/>
        </p:nvCxnSpPr>
        <p:spPr>
          <a:xfrm flipH="1">
            <a:off x="2563679" y="2210597"/>
            <a:ext cx="68152" cy="678269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örbe összekötő 26">
            <a:extLst>
              <a:ext uri="{FF2B5EF4-FFF2-40B4-BE49-F238E27FC236}">
                <a16:creationId xmlns:a16="http://schemas.microsoft.com/office/drawing/2014/main" id="{922BFA17-D529-F141-129E-F708288AA6B1}"/>
              </a:ext>
            </a:extLst>
          </p:cNvPr>
          <p:cNvCxnSpPr>
            <a:cxnSpLocks/>
            <a:stCxn id="42" idx="5"/>
            <a:endCxn id="50" idx="0"/>
          </p:cNvCxnSpPr>
          <p:nvPr/>
        </p:nvCxnSpPr>
        <p:spPr>
          <a:xfrm>
            <a:off x="2814628" y="2210597"/>
            <a:ext cx="55046" cy="676714"/>
          </a:xfrm>
          <a:prstGeom prst="straightConnector1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Speech Bubble: Rectangle 76">
            <a:extLst>
              <a:ext uri="{FF2B5EF4-FFF2-40B4-BE49-F238E27FC236}">
                <a16:creationId xmlns:a16="http://schemas.microsoft.com/office/drawing/2014/main" id="{358FEB96-C255-4F78-D538-A7FA1A0A6D32}"/>
              </a:ext>
            </a:extLst>
          </p:cNvPr>
          <p:cNvSpPr/>
          <p:nvPr/>
        </p:nvSpPr>
        <p:spPr>
          <a:xfrm>
            <a:off x="186519" y="3361959"/>
            <a:ext cx="1687330" cy="857720"/>
          </a:xfrm>
          <a:prstGeom prst="wedgeRectCallout">
            <a:avLst>
              <a:gd name="adj1" fmla="val 66391"/>
              <a:gd name="adj2" fmla="val -2256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x=1,2,3, same node reused</a:t>
            </a:r>
            <a:endParaRPr lang="hu-HU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9F195B2-57E1-C59E-3395-B0C0365D8C48}"/>
              </a:ext>
            </a:extLst>
          </p:cNvPr>
          <p:cNvSpPr txBox="1"/>
          <p:nvPr/>
        </p:nvSpPr>
        <p:spPr>
          <a:xfrm>
            <a:off x="1739519" y="5386902"/>
            <a:ext cx="8712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Local behavior </a:t>
            </a:r>
            <a:r>
              <a:rPr lang="en-US" dirty="0"/>
              <a:t>is explored independently</a:t>
            </a:r>
          </a:p>
          <a:p>
            <a:r>
              <a:rPr lang="en-US" b="1" dirty="0"/>
              <a:t>Generalized saturation </a:t>
            </a:r>
            <a:r>
              <a:rPr lang="en-US" dirty="0"/>
              <a:t>(Vince Molnár, 2019): can achieve the same effect without partitioning the transition relation, one monolithic transition works too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824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77" grpId="0" animBg="1"/>
      <p:bldP spid="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6A8E0E-E2B7-17B0-5AAF-56E062636F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17764-F755-867D-1A41-F6ADDF5EB939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Established technique on </a:t>
            </a:r>
            <a:r>
              <a:rPr lang="en-US" b="1" dirty="0">
                <a:solidFill>
                  <a:schemeClr val="accent1"/>
                </a:solidFill>
              </a:rPr>
              <a:t>Petri nets</a:t>
            </a:r>
          </a:p>
          <a:p>
            <a:pPr lvl="1"/>
            <a:r>
              <a:rPr lang="en-US" dirty="0"/>
              <a:t>Can beat BFS with several order of magnitudes on the right models</a:t>
            </a:r>
          </a:p>
          <a:p>
            <a:pPr lvl="1"/>
            <a:r>
              <a:rPr lang="en-US" dirty="0"/>
              <a:t>Limited language</a:t>
            </a:r>
          </a:p>
          <a:p>
            <a:pPr lvl="1"/>
            <a:endParaRPr lang="en-US" dirty="0"/>
          </a:p>
          <a:p>
            <a:r>
              <a:rPr lang="en-US" dirty="0"/>
              <a:t>Concurrent software: much </a:t>
            </a:r>
            <a:r>
              <a:rPr lang="en-US" b="1" dirty="0">
                <a:solidFill>
                  <a:schemeClr val="accent1"/>
                </a:solidFill>
              </a:rPr>
              <a:t>richer language</a:t>
            </a:r>
            <a:r>
              <a:rPr lang="en-US" dirty="0"/>
              <a:t>, infinitely large transition relation</a:t>
            </a:r>
          </a:p>
          <a:p>
            <a:pPr lvl="1"/>
            <a:r>
              <a:rPr lang="en-US" dirty="0"/>
              <a:t>Transitions are described with </a:t>
            </a:r>
            <a:r>
              <a:rPr lang="en-US" b="1" dirty="0">
                <a:solidFill>
                  <a:schemeClr val="accent1"/>
                </a:solidFill>
              </a:rPr>
              <a:t>SMT formulae</a:t>
            </a:r>
            <a:endParaRPr lang="hu-HU" b="1" dirty="0">
              <a:solidFill>
                <a:schemeClr val="accent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28455D-5635-D23A-E7F5-BD401B5A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Petri Nets to Software</a:t>
            </a:r>
            <a:endParaRPr lang="hu-H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922E1-D8E7-C7C5-7975-2B996E226825}"/>
              </a:ext>
            </a:extLst>
          </p:cNvPr>
          <p:cNvSpPr txBox="1"/>
          <p:nvPr/>
        </p:nvSpPr>
        <p:spPr>
          <a:xfrm>
            <a:off x="2057401" y="4946674"/>
            <a:ext cx="20768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100C2"/>
                </a:solidFill>
                <a:effectLst/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2B303B"/>
                </a:solidFill>
                <a:effectLst/>
              </a:rPr>
              <a:t>(</a:t>
            </a:r>
            <a:r>
              <a:rPr lang="en-US" dirty="0"/>
              <a:t>z &gt; </a:t>
            </a:r>
            <a:r>
              <a:rPr lang="en-US" dirty="0">
                <a:solidFill>
                  <a:srgbClr val="008080"/>
                </a:solidFill>
                <a:effectLst/>
              </a:rPr>
              <a:t>0</a:t>
            </a:r>
            <a:r>
              <a:rPr lang="en-US" dirty="0">
                <a:solidFill>
                  <a:srgbClr val="2B303B"/>
                </a:solidFill>
                <a:effectLst/>
              </a:rPr>
              <a:t>)</a:t>
            </a:r>
            <a:r>
              <a:rPr lang="en-US" dirty="0"/>
              <a:t> x = x + y</a:t>
            </a:r>
            <a:r>
              <a:rPr lang="en-US" dirty="0">
                <a:solidFill>
                  <a:srgbClr val="2B303B"/>
                </a:solidFill>
                <a:effectLst/>
              </a:rPr>
              <a:t>;</a:t>
            </a:r>
            <a:endParaRPr lang="hu-H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9C120D-204E-57F4-6412-64E9A590A9DC}"/>
              </a:ext>
            </a:extLst>
          </p:cNvPr>
          <p:cNvSpPr txBox="1"/>
          <p:nvPr/>
        </p:nvSpPr>
        <p:spPr>
          <a:xfrm>
            <a:off x="2351073" y="5429920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statement</a:t>
            </a:r>
            <a:endParaRPr lang="hu-HU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CF5BBAB-C065-9B46-1452-1C915473C1C3}"/>
              </a:ext>
            </a:extLst>
          </p:cNvPr>
          <p:cNvSpPr/>
          <p:nvPr/>
        </p:nvSpPr>
        <p:spPr>
          <a:xfrm>
            <a:off x="4863831" y="4946674"/>
            <a:ext cx="80739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8BBEE3-D6AB-617A-5CEB-DA4373CBCB65}"/>
              </a:ext>
            </a:extLst>
          </p:cNvPr>
          <p:cNvSpPr txBox="1"/>
          <p:nvPr/>
        </p:nvSpPr>
        <p:spPr>
          <a:xfrm>
            <a:off x="6611515" y="4946674"/>
            <a:ext cx="3651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z</a:t>
            </a:r>
            <a:r>
              <a:rPr lang="en-US" dirty="0"/>
              <a:t> &gt; 0 ∧ </a:t>
            </a:r>
            <a:r>
              <a:rPr lang="en-US" dirty="0">
                <a:solidFill>
                  <a:schemeClr val="accent1"/>
                </a:solidFill>
              </a:rPr>
              <a:t>x</a:t>
            </a:r>
            <a:r>
              <a:rPr lang="en-US" dirty="0"/>
              <a:t>' = </a:t>
            </a:r>
            <a:r>
              <a:rPr lang="en-US" dirty="0">
                <a:solidFill>
                  <a:schemeClr val="accent1"/>
                </a:solidFill>
              </a:rPr>
              <a:t>x</a:t>
            </a:r>
            <a:r>
              <a:rPr lang="en-US" dirty="0"/>
              <a:t> + </a:t>
            </a:r>
            <a:r>
              <a:rPr lang="en-US" dirty="0">
                <a:solidFill>
                  <a:schemeClr val="accent1"/>
                </a:solidFill>
              </a:rPr>
              <a:t>y</a:t>
            </a:r>
            <a:r>
              <a:rPr lang="en-US" dirty="0"/>
              <a:t> ∧ </a:t>
            </a:r>
            <a:r>
              <a:rPr lang="en-US" dirty="0">
                <a:solidFill>
                  <a:schemeClr val="accent1"/>
                </a:solidFill>
              </a:rPr>
              <a:t>y</a:t>
            </a:r>
            <a:r>
              <a:rPr lang="en-US" dirty="0"/>
              <a:t>' = </a:t>
            </a:r>
            <a:r>
              <a:rPr lang="en-US" dirty="0">
                <a:solidFill>
                  <a:schemeClr val="accent1"/>
                </a:solidFill>
              </a:rPr>
              <a:t>y</a:t>
            </a:r>
            <a:r>
              <a:rPr lang="en-US" dirty="0"/>
              <a:t> ∧ </a:t>
            </a:r>
            <a:r>
              <a:rPr lang="en-US" dirty="0">
                <a:solidFill>
                  <a:schemeClr val="accent1"/>
                </a:solidFill>
              </a:rPr>
              <a:t>z</a:t>
            </a:r>
            <a:r>
              <a:rPr lang="en-US" dirty="0"/>
              <a:t>' = </a:t>
            </a:r>
            <a:r>
              <a:rPr lang="en-US" dirty="0">
                <a:solidFill>
                  <a:schemeClr val="accent1"/>
                </a:solidFill>
              </a:rPr>
              <a:t>z</a:t>
            </a:r>
            <a:endParaRPr lang="hu-HU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01CBA3-0B6E-E7B4-A8EA-83BB7BD692F4}"/>
              </a:ext>
            </a:extLst>
          </p:cNvPr>
          <p:cNvSpPr txBox="1"/>
          <p:nvPr/>
        </p:nvSpPr>
        <p:spPr>
          <a:xfrm>
            <a:off x="7656275" y="5450942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SMT formula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8239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1D781-BED1-46FE-D5DE-D00A4A8A4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C7B0CE-1590-E41C-6E2C-61C8BB90E0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7CC8D-ED09-307D-6B6A-3965307E3C9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5"/>
            <a:ext cx="11021961" cy="2329146"/>
          </a:xfrm>
        </p:spPr>
        <p:txBody>
          <a:bodyPr/>
          <a:lstStyle/>
          <a:p>
            <a:r>
              <a:rPr lang="en-US" b="1" dirty="0"/>
              <a:t>Problem 1:</a:t>
            </a:r>
            <a:r>
              <a:rPr lang="en-US" dirty="0"/>
              <a:t> Transition relation </a:t>
            </a:r>
            <a:r>
              <a:rPr lang="en-US" b="1" dirty="0">
                <a:solidFill>
                  <a:schemeClr val="accent1"/>
                </a:solidFill>
              </a:rPr>
              <a:t>must be a decision diagram</a:t>
            </a:r>
            <a:endParaRPr lang="en-US" b="1" dirty="0"/>
          </a:p>
          <a:p>
            <a:pPr lvl="1"/>
            <a:r>
              <a:rPr lang="en-US" dirty="0"/>
              <a:t>For finite domain: enumerate all transitions and build diagram</a:t>
            </a:r>
          </a:p>
          <a:p>
            <a:pPr lvl="1"/>
            <a:r>
              <a:rPr lang="en-US" dirty="0"/>
              <a:t>For infinite domain: </a:t>
            </a:r>
            <a:r>
              <a:rPr lang="en-US" b="1" dirty="0">
                <a:solidFill>
                  <a:schemeClr val="accent2"/>
                </a:solidFill>
              </a:rPr>
              <a:t>can’t enumerate</a:t>
            </a:r>
          </a:p>
          <a:p>
            <a:pPr lvl="1"/>
            <a:r>
              <a:rPr lang="en-US" b="1" dirty="0"/>
              <a:t>Solution: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Substitution Diagrams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D46A48-3014-BD50-E5E5-8D05A651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Petri Nets to Software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360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E8B20-F338-81B4-F547-950E29138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C5A606B-63A6-3C8F-9B61-2815718E4072}"/>
              </a:ext>
            </a:extLst>
          </p:cNvPr>
          <p:cNvGrpSpPr/>
          <p:nvPr/>
        </p:nvGrpSpPr>
        <p:grpSpPr>
          <a:xfrm>
            <a:off x="2120630" y="2192102"/>
            <a:ext cx="7044430" cy="2796602"/>
            <a:chOff x="1372027" y="2192102"/>
            <a:chExt cx="7799417" cy="2796602"/>
          </a:xfrm>
        </p:grpSpPr>
        <p:cxnSp>
          <p:nvCxnSpPr>
            <p:cNvPr id="106" name="Egyenes összekötő 105">
              <a:extLst>
                <a:ext uri="{FF2B5EF4-FFF2-40B4-BE49-F238E27FC236}">
                  <a16:creationId xmlns:a16="http://schemas.microsoft.com/office/drawing/2014/main" id="{DE8BB9FB-8DD1-5B3E-E443-D4DAA290D785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891253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Egyenes összekötő 107">
              <a:extLst>
                <a:ext uri="{FF2B5EF4-FFF2-40B4-BE49-F238E27FC236}">
                  <a16:creationId xmlns:a16="http://schemas.microsoft.com/office/drawing/2014/main" id="{338A73C7-3055-672E-1A68-4043D088A9D5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289555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zövegdoboz 110">
              <a:extLst>
                <a:ext uri="{FF2B5EF4-FFF2-40B4-BE49-F238E27FC236}">
                  <a16:creationId xmlns:a16="http://schemas.microsoft.com/office/drawing/2014/main" id="{011E7360-26B2-0932-C315-26EBD180A9A9}"/>
                </a:ext>
              </a:extLst>
            </p:cNvPr>
            <p:cNvSpPr txBox="1"/>
            <p:nvPr/>
          </p:nvSpPr>
          <p:spPr>
            <a:xfrm>
              <a:off x="8724475" y="3053041"/>
              <a:ext cx="381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x’</a:t>
              </a:r>
            </a:p>
          </p:txBody>
        </p:sp>
        <p:sp>
          <p:nvSpPr>
            <p:cNvPr id="113" name="Szövegdoboz 112">
              <a:extLst>
                <a:ext uri="{FF2B5EF4-FFF2-40B4-BE49-F238E27FC236}">
                  <a16:creationId xmlns:a16="http://schemas.microsoft.com/office/drawing/2014/main" id="{C7EEE203-2921-5637-7C14-D8E9AD43586A}"/>
                </a:ext>
              </a:extLst>
            </p:cNvPr>
            <p:cNvSpPr txBox="1"/>
            <p:nvPr/>
          </p:nvSpPr>
          <p:spPr>
            <a:xfrm>
              <a:off x="8724474" y="4454464"/>
              <a:ext cx="44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y’</a:t>
              </a:r>
            </a:p>
          </p:txBody>
        </p:sp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1F75D6F3-FCD2-3646-2A44-7F49B766D42A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FC3FA00A-9379-A913-139E-B511D14A2732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5CA9FEA2-B479-FDF1-9BBA-E8294AF0A393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770472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3312244D-5E02-8EA2-AB7D-A7FDC7CFF281}"/>
                </a:ext>
              </a:extLst>
            </p:cNvPr>
            <p:cNvSpPr txBox="1"/>
            <p:nvPr/>
          </p:nvSpPr>
          <p:spPr>
            <a:xfrm>
              <a:off x="8754758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337C0AB2-FC5A-03D8-221B-11690054FEEB}"/>
                </a:ext>
              </a:extLst>
            </p:cNvPr>
            <p:cNvSpPr txBox="1"/>
            <p:nvPr/>
          </p:nvSpPr>
          <p:spPr>
            <a:xfrm>
              <a:off x="8754758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61F540C2-0B4F-A4CF-7AF9-04CA98C4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 with Substitution Diagrams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2C76DF4-CF32-42CD-B657-911F3060DBB9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8658B26-C060-4EB4-2522-85E3032E4865}"/>
              </a:ext>
            </a:extLst>
          </p:cNvPr>
          <p:cNvSpPr txBox="1"/>
          <p:nvPr/>
        </p:nvSpPr>
        <p:spPr>
          <a:xfrm>
            <a:off x="4994399" y="1262565"/>
            <a:ext cx="195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Transitions: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2640D0-9B5E-3E33-DC40-947A67878D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AEB26E-AFC5-E3D2-C41F-6F73774D9A79}"/>
              </a:ext>
            </a:extLst>
          </p:cNvPr>
          <p:cNvGrpSpPr/>
          <p:nvPr/>
        </p:nvGrpSpPr>
        <p:grpSpPr>
          <a:xfrm>
            <a:off x="2465125" y="2031875"/>
            <a:ext cx="379521" cy="3094019"/>
            <a:chOff x="2465125" y="2031875"/>
            <a:chExt cx="493446" cy="4022780"/>
          </a:xfrm>
        </p:grpSpPr>
        <p:grpSp>
          <p:nvGrpSpPr>
            <p:cNvPr id="100" name="Csoportba foglalás 99">
              <a:extLst>
                <a:ext uri="{FF2B5EF4-FFF2-40B4-BE49-F238E27FC236}">
                  <a16:creationId xmlns:a16="http://schemas.microsoft.com/office/drawing/2014/main" id="{80922D25-FF98-926D-03E7-97895F61B317}"/>
                </a:ext>
              </a:extLst>
            </p:cNvPr>
            <p:cNvGrpSpPr/>
            <p:nvPr/>
          </p:nvGrpSpPr>
          <p:grpSpPr>
            <a:xfrm>
              <a:off x="2465125" y="2367989"/>
              <a:ext cx="325389" cy="3350552"/>
              <a:chOff x="2465125" y="2367989"/>
              <a:chExt cx="325389" cy="3350552"/>
            </a:xfrm>
          </p:grpSpPr>
          <p:cxnSp>
            <p:nvCxnSpPr>
              <p:cNvPr id="22" name="Görbe összekötő 26">
                <a:extLst>
                  <a:ext uri="{FF2B5EF4-FFF2-40B4-BE49-F238E27FC236}">
                    <a16:creationId xmlns:a16="http://schemas.microsoft.com/office/drawing/2014/main" id="{0A7D0787-C872-025C-AA59-945AA28AC31D}"/>
                  </a:ext>
                </a:extLst>
              </p:cNvPr>
              <p:cNvCxnSpPr>
                <a:cxnSpLocks/>
                <a:stCxn id="10" idx="4"/>
                <a:endCxn id="12" idx="0"/>
              </p:cNvCxnSpPr>
              <p:nvPr/>
            </p:nvCxnSpPr>
            <p:spPr>
              <a:xfrm>
                <a:off x="2790514" y="2367989"/>
                <a:ext cx="0" cy="1470932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Görbe összekötő 26">
                <a:extLst>
                  <a:ext uri="{FF2B5EF4-FFF2-40B4-BE49-F238E27FC236}">
                    <a16:creationId xmlns:a16="http://schemas.microsoft.com/office/drawing/2014/main" id="{9C490F8C-9285-4DF3-145D-2BD6E87540E0}"/>
                  </a:ext>
                </a:extLst>
              </p:cNvPr>
              <p:cNvCxnSpPr>
                <a:cxnSpLocks/>
                <a:stCxn id="12" idx="4"/>
                <a:endCxn id="19" idx="0"/>
              </p:cNvCxnSpPr>
              <p:nvPr/>
            </p:nvCxnSpPr>
            <p:spPr>
              <a:xfrm>
                <a:off x="2790514" y="4175035"/>
                <a:ext cx="0" cy="1543506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Szövegdoboz 27">
                <a:extLst>
                  <a:ext uri="{FF2B5EF4-FFF2-40B4-BE49-F238E27FC236}">
                    <a16:creationId xmlns:a16="http://schemas.microsoft.com/office/drawing/2014/main" id="{54DCA549-FEFF-1027-8A22-64F8CE021CCC}"/>
                  </a:ext>
                </a:extLst>
              </p:cNvPr>
              <p:cNvSpPr txBox="1"/>
              <p:nvPr/>
            </p:nvSpPr>
            <p:spPr>
              <a:xfrm>
                <a:off x="2465125" y="2559694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3B3D2C20-A0AC-D26F-D3B5-C00666591973}"/>
                  </a:ext>
                </a:extLst>
              </p:cNvPr>
              <p:cNvSpPr txBox="1"/>
              <p:nvPr/>
            </p:nvSpPr>
            <p:spPr>
              <a:xfrm>
                <a:off x="2465125" y="4350533"/>
                <a:ext cx="320457" cy="48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hu-HU" dirty="0"/>
              </a:p>
            </p:txBody>
          </p:sp>
        </p:grpSp>
        <p:sp>
          <p:nvSpPr>
            <p:cNvPr id="10" name="Ellipszis 51">
              <a:extLst>
                <a:ext uri="{FF2B5EF4-FFF2-40B4-BE49-F238E27FC236}">
                  <a16:creationId xmlns:a16="http://schemas.microsoft.com/office/drawing/2014/main" id="{DA8842F4-76AE-9669-8130-72D7547344A2}"/>
                </a:ext>
              </a:extLst>
            </p:cNvPr>
            <p:cNvSpPr/>
            <p:nvPr/>
          </p:nvSpPr>
          <p:spPr>
            <a:xfrm>
              <a:off x="2622457" y="2031875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7508B9CC-6ECF-FD09-49A1-2C923203B113}"/>
                </a:ext>
              </a:extLst>
            </p:cNvPr>
            <p:cNvSpPr/>
            <p:nvPr/>
          </p:nvSpPr>
          <p:spPr>
            <a:xfrm>
              <a:off x="2622457" y="383892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Ellipszis 51">
              <a:extLst>
                <a:ext uri="{FF2B5EF4-FFF2-40B4-BE49-F238E27FC236}">
                  <a16:creationId xmlns:a16="http://schemas.microsoft.com/office/drawing/2014/main" id="{CECA1631-0687-E1C9-156B-8F567C0AF1E8}"/>
                </a:ext>
              </a:extLst>
            </p:cNvPr>
            <p:cNvSpPr/>
            <p:nvPr/>
          </p:nvSpPr>
          <p:spPr>
            <a:xfrm>
              <a:off x="2622457" y="571854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sz="1600" b="1" dirty="0"/>
            </a:p>
          </p:txBody>
        </p:sp>
      </p:grpSp>
      <p:sp>
        <p:nvSpPr>
          <p:cNvPr id="8" name="Téglalap 22">
            <a:extLst>
              <a:ext uri="{FF2B5EF4-FFF2-40B4-BE49-F238E27FC236}">
                <a16:creationId xmlns:a16="http://schemas.microsoft.com/office/drawing/2014/main" id="{1E4F1237-D9D5-701C-9225-AA96F37EFCB8}"/>
              </a:ext>
            </a:extLst>
          </p:cNvPr>
          <p:cNvSpPr/>
          <p:nvPr/>
        </p:nvSpPr>
        <p:spPr>
          <a:xfrm>
            <a:off x="4731846" y="2035677"/>
            <a:ext cx="2686801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(x’=x+1 </a:t>
            </a:r>
            <a:r>
              <a:rPr lang="hu-HU" sz="1400" dirty="0"/>
              <a:t>∧</a:t>
            </a:r>
            <a:r>
              <a:rPr lang="en-US" sz="1400" dirty="0"/>
              <a:t> y’=y) ∨ (y’=y+1 </a:t>
            </a:r>
            <a:r>
              <a:rPr lang="hu-HU" sz="1400" dirty="0"/>
              <a:t>∧</a:t>
            </a:r>
            <a:r>
              <a:rPr lang="en-US" sz="1400" dirty="0"/>
              <a:t> x’=x)  </a:t>
            </a:r>
            <a:endParaRPr lang="hu-HU" sz="1400" dirty="0"/>
          </a:p>
        </p:txBody>
      </p:sp>
      <p:sp>
        <p:nvSpPr>
          <p:cNvPr id="14" name="Téglalap 22">
            <a:extLst>
              <a:ext uri="{FF2B5EF4-FFF2-40B4-BE49-F238E27FC236}">
                <a16:creationId xmlns:a16="http://schemas.microsoft.com/office/drawing/2014/main" id="{B09EA041-D75E-FCEA-40F6-CE26DD45A9CE}"/>
              </a:ext>
            </a:extLst>
          </p:cNvPr>
          <p:cNvSpPr/>
          <p:nvPr/>
        </p:nvSpPr>
        <p:spPr>
          <a:xfrm>
            <a:off x="3476854" y="2761995"/>
            <a:ext cx="2518828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(x’=1 </a:t>
            </a:r>
            <a:r>
              <a:rPr lang="hu-HU" sz="1400" dirty="0"/>
              <a:t>∧</a:t>
            </a:r>
            <a:r>
              <a:rPr lang="en-US" sz="1400" dirty="0"/>
              <a:t> y’=y) ∨ (y’=y+1 </a:t>
            </a:r>
            <a:r>
              <a:rPr lang="hu-HU" sz="1400" dirty="0"/>
              <a:t>∧</a:t>
            </a:r>
            <a:r>
              <a:rPr lang="en-US" sz="1400" dirty="0"/>
              <a:t> x’=0) </a:t>
            </a:r>
            <a:endParaRPr lang="hu-HU" sz="1400" dirty="0"/>
          </a:p>
        </p:txBody>
      </p:sp>
      <p:sp>
        <p:nvSpPr>
          <p:cNvPr id="16" name="Téglalap 22">
            <a:extLst>
              <a:ext uri="{FF2B5EF4-FFF2-40B4-BE49-F238E27FC236}">
                <a16:creationId xmlns:a16="http://schemas.microsoft.com/office/drawing/2014/main" id="{6CA869A0-17C6-FDB1-11B5-167DDBC61BEA}"/>
              </a:ext>
            </a:extLst>
          </p:cNvPr>
          <p:cNvSpPr/>
          <p:nvPr/>
        </p:nvSpPr>
        <p:spPr>
          <a:xfrm>
            <a:off x="6147007" y="2758877"/>
            <a:ext cx="2518828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(x’=2 </a:t>
            </a:r>
            <a:r>
              <a:rPr lang="hu-HU" sz="1400" dirty="0"/>
              <a:t>∧</a:t>
            </a:r>
            <a:r>
              <a:rPr lang="en-US" sz="1400" dirty="0"/>
              <a:t> y’=y) ∨ (y’=y+1 </a:t>
            </a:r>
            <a:r>
              <a:rPr lang="hu-HU" sz="1400" dirty="0"/>
              <a:t>∧</a:t>
            </a:r>
            <a:r>
              <a:rPr lang="en-US" sz="1400" dirty="0"/>
              <a:t> x’=1) </a:t>
            </a:r>
            <a:endParaRPr lang="hu-HU" sz="1400" dirty="0"/>
          </a:p>
        </p:txBody>
      </p:sp>
      <p:cxnSp>
        <p:nvCxnSpPr>
          <p:cNvPr id="17" name="Görbe összekötő 26">
            <a:extLst>
              <a:ext uri="{FF2B5EF4-FFF2-40B4-BE49-F238E27FC236}">
                <a16:creationId xmlns:a16="http://schemas.microsoft.com/office/drawing/2014/main" id="{F9F8C1A7-12B3-9562-39DF-884E6E3B6B36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 flipH="1">
            <a:off x="4736268" y="2294188"/>
            <a:ext cx="1338979" cy="467807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örbe összekötő 26">
            <a:extLst>
              <a:ext uri="{FF2B5EF4-FFF2-40B4-BE49-F238E27FC236}">
                <a16:creationId xmlns:a16="http://schemas.microsoft.com/office/drawing/2014/main" id="{CDA9459B-EC29-416A-3767-125AA42835CC}"/>
              </a:ext>
            </a:extLst>
          </p:cNvPr>
          <p:cNvCxnSpPr>
            <a:cxnSpLocks/>
            <a:stCxn id="8" idx="2"/>
            <a:endCxn id="16" idx="0"/>
          </p:cNvCxnSpPr>
          <p:nvPr/>
        </p:nvCxnSpPr>
        <p:spPr>
          <a:xfrm>
            <a:off x="6075247" y="2294188"/>
            <a:ext cx="1331174" cy="464689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Szövegdoboz 28">
            <a:extLst>
              <a:ext uri="{FF2B5EF4-FFF2-40B4-BE49-F238E27FC236}">
                <a16:creationId xmlns:a16="http://schemas.microsoft.com/office/drawing/2014/main" id="{BD6FDDB4-2184-5530-F68A-C4924DB56C6D}"/>
              </a:ext>
            </a:extLst>
          </p:cNvPr>
          <p:cNvSpPr txBox="1"/>
          <p:nvPr/>
        </p:nvSpPr>
        <p:spPr>
          <a:xfrm>
            <a:off x="4822549" y="2297114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hu-HU" dirty="0"/>
          </a:p>
        </p:txBody>
      </p:sp>
      <p:sp>
        <p:nvSpPr>
          <p:cNvPr id="32" name="Szövegdoboz 28">
            <a:extLst>
              <a:ext uri="{FF2B5EF4-FFF2-40B4-BE49-F238E27FC236}">
                <a16:creationId xmlns:a16="http://schemas.microsoft.com/office/drawing/2014/main" id="{F5AC81CE-1292-DBBF-77CF-CF0A0644BED5}"/>
              </a:ext>
            </a:extLst>
          </p:cNvPr>
          <p:cNvSpPr txBox="1"/>
          <p:nvPr/>
        </p:nvSpPr>
        <p:spPr>
          <a:xfrm>
            <a:off x="6953198" y="2287562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hu-HU" dirty="0"/>
          </a:p>
        </p:txBody>
      </p:sp>
      <p:cxnSp>
        <p:nvCxnSpPr>
          <p:cNvPr id="39" name="Görbe összekötő 26">
            <a:extLst>
              <a:ext uri="{FF2B5EF4-FFF2-40B4-BE49-F238E27FC236}">
                <a16:creationId xmlns:a16="http://schemas.microsoft.com/office/drawing/2014/main" id="{6E347CDA-B297-7CBF-24C6-8B75EA44CCB7}"/>
              </a:ext>
            </a:extLst>
          </p:cNvPr>
          <p:cNvCxnSpPr>
            <a:cxnSpLocks/>
            <a:stCxn id="14" idx="2"/>
            <a:endCxn id="35" idx="0"/>
          </p:cNvCxnSpPr>
          <p:nvPr/>
        </p:nvCxnSpPr>
        <p:spPr>
          <a:xfrm>
            <a:off x="4736268" y="3020506"/>
            <a:ext cx="5306" cy="432714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övegdoboz 28">
            <a:extLst>
              <a:ext uri="{FF2B5EF4-FFF2-40B4-BE49-F238E27FC236}">
                <a16:creationId xmlns:a16="http://schemas.microsoft.com/office/drawing/2014/main" id="{20B5B80B-64E8-73D1-C905-C496935D4AA8}"/>
              </a:ext>
            </a:extLst>
          </p:cNvPr>
          <p:cNvSpPr txBox="1"/>
          <p:nvPr/>
        </p:nvSpPr>
        <p:spPr>
          <a:xfrm>
            <a:off x="4360541" y="3043093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hu-HU" dirty="0"/>
          </a:p>
        </p:txBody>
      </p:sp>
      <p:cxnSp>
        <p:nvCxnSpPr>
          <p:cNvPr id="49" name="Görbe összekötő 26">
            <a:extLst>
              <a:ext uri="{FF2B5EF4-FFF2-40B4-BE49-F238E27FC236}">
                <a16:creationId xmlns:a16="http://schemas.microsoft.com/office/drawing/2014/main" id="{B38DEC47-6CEA-7B26-818B-EA634C177166}"/>
              </a:ext>
            </a:extLst>
          </p:cNvPr>
          <p:cNvCxnSpPr>
            <a:cxnSpLocks/>
            <a:stCxn id="16" idx="2"/>
            <a:endCxn id="35" idx="0"/>
          </p:cNvCxnSpPr>
          <p:nvPr/>
        </p:nvCxnSpPr>
        <p:spPr>
          <a:xfrm flipH="1">
            <a:off x="4741574" y="3017388"/>
            <a:ext cx="2664847" cy="435832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églalap 22">
            <a:extLst>
              <a:ext uri="{FF2B5EF4-FFF2-40B4-BE49-F238E27FC236}">
                <a16:creationId xmlns:a16="http://schemas.microsoft.com/office/drawing/2014/main" id="{84E050FA-5143-8D9D-441C-011AC329905F}"/>
              </a:ext>
            </a:extLst>
          </p:cNvPr>
          <p:cNvSpPr/>
          <p:nvPr/>
        </p:nvSpPr>
        <p:spPr>
          <a:xfrm>
            <a:off x="4308522" y="3453220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(y’=y+1) </a:t>
            </a:r>
            <a:endParaRPr lang="hu-HU" sz="1400" dirty="0"/>
          </a:p>
        </p:txBody>
      </p:sp>
      <p:sp>
        <p:nvSpPr>
          <p:cNvPr id="58" name="Szövegdoboz 28">
            <a:extLst>
              <a:ext uri="{FF2B5EF4-FFF2-40B4-BE49-F238E27FC236}">
                <a16:creationId xmlns:a16="http://schemas.microsoft.com/office/drawing/2014/main" id="{4749F9BD-DCD8-1FC3-9F21-15E370A3D435}"/>
              </a:ext>
            </a:extLst>
          </p:cNvPr>
          <p:cNvSpPr txBox="1"/>
          <p:nvPr/>
        </p:nvSpPr>
        <p:spPr>
          <a:xfrm>
            <a:off x="6921690" y="3027159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hu-HU" dirty="0"/>
          </a:p>
        </p:txBody>
      </p:sp>
      <p:sp>
        <p:nvSpPr>
          <p:cNvPr id="63" name="Téglalap 22">
            <a:extLst>
              <a:ext uri="{FF2B5EF4-FFF2-40B4-BE49-F238E27FC236}">
                <a16:creationId xmlns:a16="http://schemas.microsoft.com/office/drawing/2014/main" id="{4F6F3B0A-AEE5-6E2B-55F4-ED247D2B530C}"/>
              </a:ext>
            </a:extLst>
          </p:cNvPr>
          <p:cNvSpPr/>
          <p:nvPr/>
        </p:nvSpPr>
        <p:spPr>
          <a:xfrm>
            <a:off x="4308522" y="4183106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(y’=1) </a:t>
            </a:r>
            <a:endParaRPr lang="hu-HU" sz="1400" dirty="0"/>
          </a:p>
        </p:txBody>
      </p:sp>
      <p:cxnSp>
        <p:nvCxnSpPr>
          <p:cNvPr id="64" name="Görbe összekötő 26">
            <a:extLst>
              <a:ext uri="{FF2B5EF4-FFF2-40B4-BE49-F238E27FC236}">
                <a16:creationId xmlns:a16="http://schemas.microsoft.com/office/drawing/2014/main" id="{702BBC2B-E981-40D5-E8B3-DA64825A6F0D}"/>
              </a:ext>
            </a:extLst>
          </p:cNvPr>
          <p:cNvCxnSpPr>
            <a:cxnSpLocks/>
            <a:stCxn id="35" idx="2"/>
            <a:endCxn id="63" idx="0"/>
          </p:cNvCxnSpPr>
          <p:nvPr/>
        </p:nvCxnSpPr>
        <p:spPr>
          <a:xfrm>
            <a:off x="4741574" y="3711731"/>
            <a:ext cx="0" cy="471375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Szövegdoboz 28">
            <a:extLst>
              <a:ext uri="{FF2B5EF4-FFF2-40B4-BE49-F238E27FC236}">
                <a16:creationId xmlns:a16="http://schemas.microsoft.com/office/drawing/2014/main" id="{ABACA183-8DDB-0C75-803D-938B8FF59E63}"/>
              </a:ext>
            </a:extLst>
          </p:cNvPr>
          <p:cNvSpPr txBox="1"/>
          <p:nvPr/>
        </p:nvSpPr>
        <p:spPr>
          <a:xfrm>
            <a:off x="4359825" y="3781133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hu-HU" dirty="0"/>
          </a:p>
        </p:txBody>
      </p:sp>
      <p:cxnSp>
        <p:nvCxnSpPr>
          <p:cNvPr id="72" name="Görbe összekötő 26">
            <a:extLst>
              <a:ext uri="{FF2B5EF4-FFF2-40B4-BE49-F238E27FC236}">
                <a16:creationId xmlns:a16="http://schemas.microsoft.com/office/drawing/2014/main" id="{A77844ED-46B0-D0A6-9D11-99A53694D3B7}"/>
              </a:ext>
            </a:extLst>
          </p:cNvPr>
          <p:cNvCxnSpPr>
            <a:cxnSpLocks/>
            <a:stCxn id="63" idx="2"/>
            <a:endCxn id="61" idx="0"/>
          </p:cNvCxnSpPr>
          <p:nvPr/>
        </p:nvCxnSpPr>
        <p:spPr>
          <a:xfrm>
            <a:off x="4741574" y="4441617"/>
            <a:ext cx="1333672" cy="425766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Szövegdoboz 28">
            <a:extLst>
              <a:ext uri="{FF2B5EF4-FFF2-40B4-BE49-F238E27FC236}">
                <a16:creationId xmlns:a16="http://schemas.microsoft.com/office/drawing/2014/main" id="{76127AC6-FA42-8A67-E1B8-49F06321E381}"/>
              </a:ext>
            </a:extLst>
          </p:cNvPr>
          <p:cNvSpPr txBox="1"/>
          <p:nvPr/>
        </p:nvSpPr>
        <p:spPr>
          <a:xfrm>
            <a:off x="4892307" y="4566646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hu-HU" dirty="0"/>
          </a:p>
        </p:txBody>
      </p:sp>
      <p:sp>
        <p:nvSpPr>
          <p:cNvPr id="61" name="Téglalap 22">
            <a:extLst>
              <a:ext uri="{FF2B5EF4-FFF2-40B4-BE49-F238E27FC236}">
                <a16:creationId xmlns:a16="http://schemas.microsoft.com/office/drawing/2014/main" id="{8DD78D06-F7D3-935A-6899-7F43FD9CEF0B}"/>
              </a:ext>
            </a:extLst>
          </p:cNvPr>
          <p:cNvSpPr/>
          <p:nvPr/>
        </p:nvSpPr>
        <p:spPr>
          <a:xfrm>
            <a:off x="5642194" y="4867383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true</a:t>
            </a:r>
            <a:endParaRPr lang="hu-HU" sz="1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3134E3E-12FC-6207-C99B-B43C32B4EAD5}"/>
              </a:ext>
            </a:extLst>
          </p:cNvPr>
          <p:cNvSpPr txBox="1"/>
          <p:nvPr/>
        </p:nvSpPr>
        <p:spPr>
          <a:xfrm>
            <a:off x="188791" y="6001610"/>
            <a:ext cx="5785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Substitution diagrams</a:t>
            </a:r>
            <a:r>
              <a:rPr lang="en-US" sz="1400" dirty="0"/>
              <a:t>: already presented at AVM’24 in Freiburg</a:t>
            </a:r>
          </a:p>
        </p:txBody>
      </p:sp>
      <p:sp>
        <p:nvSpPr>
          <p:cNvPr id="82" name="Speech Bubble: Rectangle 81">
            <a:extLst>
              <a:ext uri="{FF2B5EF4-FFF2-40B4-BE49-F238E27FC236}">
                <a16:creationId xmlns:a16="http://schemas.microsoft.com/office/drawing/2014/main" id="{378FF33C-8405-5207-A629-C48D22802EBA}"/>
              </a:ext>
            </a:extLst>
          </p:cNvPr>
          <p:cNvSpPr/>
          <p:nvPr/>
        </p:nvSpPr>
        <p:spPr>
          <a:xfrm>
            <a:off x="7351187" y="1498000"/>
            <a:ext cx="2589458" cy="281437"/>
          </a:xfrm>
          <a:prstGeom prst="wedgeRectCallout">
            <a:avLst>
              <a:gd name="adj1" fmla="val -41345"/>
              <a:gd name="adj2" fmla="val 860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77733"/>
            <a:r>
              <a:rPr lang="en-US" sz="1600" dirty="0">
                <a:solidFill>
                  <a:srgbClr val="FFFFFF"/>
                </a:solidFill>
                <a:latin typeface="Open Sans"/>
              </a:rPr>
              <a:t>Nodes: SMT formulae</a:t>
            </a:r>
            <a:endParaRPr lang="hu-H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3" name="Speech Bubble: Rectangle 82">
            <a:extLst>
              <a:ext uri="{FF2B5EF4-FFF2-40B4-BE49-F238E27FC236}">
                <a16:creationId xmlns:a16="http://schemas.microsoft.com/office/drawing/2014/main" id="{F3C365CE-BAF8-CB61-D264-81CB619F8611}"/>
              </a:ext>
            </a:extLst>
          </p:cNvPr>
          <p:cNvSpPr/>
          <p:nvPr/>
        </p:nvSpPr>
        <p:spPr>
          <a:xfrm flipH="1">
            <a:off x="6081962" y="2495559"/>
            <a:ext cx="2268625" cy="326243"/>
          </a:xfrm>
          <a:prstGeom prst="wedgeRectCallout">
            <a:avLst>
              <a:gd name="adj1" fmla="val 61101"/>
              <a:gd name="adj2" fmla="val -291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77733"/>
            <a:r>
              <a:rPr lang="en-US" sz="1600" dirty="0">
                <a:solidFill>
                  <a:srgbClr val="FFFFFF"/>
                </a:solidFill>
                <a:latin typeface="Open Sans"/>
              </a:rPr>
              <a:t>substitute </a:t>
            </a:r>
            <a:r>
              <a:rPr lang="en-US" sz="1600" b="1" dirty="0">
                <a:solidFill>
                  <a:srgbClr val="FFFFFF"/>
                </a:solidFill>
                <a:latin typeface="Open Sans"/>
              </a:rPr>
              <a:t>x </a:t>
            </a:r>
            <a:r>
              <a:rPr lang="en-US" sz="1600" dirty="0">
                <a:solidFill>
                  <a:srgbClr val="FFFFFF"/>
                </a:solidFill>
                <a:latin typeface="Open Sans"/>
              </a:rPr>
              <a:t>with </a:t>
            </a:r>
            <a:r>
              <a:rPr lang="en-US" sz="1600" b="1" dirty="0">
                <a:solidFill>
                  <a:srgbClr val="FFFFFF"/>
                </a:solidFill>
                <a:latin typeface="Open Sans"/>
              </a:rPr>
              <a:t>0</a:t>
            </a:r>
            <a:endParaRPr lang="hu-H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4" name="Speech Bubble: Rectangle 83">
            <a:extLst>
              <a:ext uri="{FF2B5EF4-FFF2-40B4-BE49-F238E27FC236}">
                <a16:creationId xmlns:a16="http://schemas.microsoft.com/office/drawing/2014/main" id="{FBFB99C5-D43C-06D0-A63C-797469120BD2}"/>
              </a:ext>
            </a:extLst>
          </p:cNvPr>
          <p:cNvSpPr/>
          <p:nvPr/>
        </p:nvSpPr>
        <p:spPr>
          <a:xfrm flipH="1">
            <a:off x="6508297" y="5246492"/>
            <a:ext cx="3160997" cy="466660"/>
          </a:xfrm>
          <a:prstGeom prst="wedgeRectCallout">
            <a:avLst>
              <a:gd name="adj1" fmla="val 58606"/>
              <a:gd name="adj2" fmla="val -482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77733"/>
            <a:r>
              <a:rPr lang="en-US" sz="1600" dirty="0">
                <a:solidFill>
                  <a:srgbClr val="FFFFFF"/>
                </a:solidFill>
                <a:latin typeface="Open Sans"/>
              </a:rPr>
              <a:t>Paths leading to </a:t>
            </a:r>
            <a:r>
              <a:rPr lang="en-US" sz="1600" b="1" dirty="0">
                <a:solidFill>
                  <a:srgbClr val="FFFFFF"/>
                </a:solidFill>
                <a:latin typeface="Open Sans"/>
              </a:rPr>
              <a:t>terminal 1</a:t>
            </a:r>
            <a:r>
              <a:rPr lang="en-US" sz="1600" dirty="0">
                <a:solidFill>
                  <a:srgbClr val="FFFFFF"/>
                </a:solidFill>
                <a:latin typeface="Open Sans"/>
              </a:rPr>
              <a:t>:</a:t>
            </a:r>
            <a:r>
              <a:rPr lang="en-US" sz="1600" b="1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Open Sans"/>
              </a:rPr>
              <a:t>models of the root formula</a:t>
            </a:r>
            <a:endParaRPr lang="hu-HU" sz="16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85" name="Speech Bubble: Rectangle 84">
            <a:extLst>
              <a:ext uri="{FF2B5EF4-FFF2-40B4-BE49-F238E27FC236}">
                <a16:creationId xmlns:a16="http://schemas.microsoft.com/office/drawing/2014/main" id="{58FBD77B-6D66-E046-D070-DD3C830D1645}"/>
              </a:ext>
            </a:extLst>
          </p:cNvPr>
          <p:cNvSpPr/>
          <p:nvPr/>
        </p:nvSpPr>
        <p:spPr>
          <a:xfrm>
            <a:off x="5440752" y="3792825"/>
            <a:ext cx="2846143" cy="269915"/>
          </a:xfrm>
          <a:prstGeom prst="wedgeRectCallout">
            <a:avLst>
              <a:gd name="adj1" fmla="val -61844"/>
              <a:gd name="adj2" fmla="val -4496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Merge nodes </a:t>
            </a:r>
            <a:r>
              <a:rPr lang="en-US" sz="1600" b="1" dirty="0">
                <a:solidFill>
                  <a:schemeClr val="bg1"/>
                </a:solidFill>
              </a:rPr>
              <a:t>syntactically</a:t>
            </a:r>
            <a:endParaRPr lang="hu-HU" sz="1600" b="1" dirty="0">
              <a:solidFill>
                <a:schemeClr val="bg1"/>
              </a:solidFill>
            </a:endParaRPr>
          </a:p>
        </p:txBody>
      </p:sp>
      <p:sp>
        <p:nvSpPr>
          <p:cNvPr id="87" name="Left Brace 86">
            <a:extLst>
              <a:ext uri="{FF2B5EF4-FFF2-40B4-BE49-F238E27FC236}">
                <a16:creationId xmlns:a16="http://schemas.microsoft.com/office/drawing/2014/main" id="{C17EBB3D-5DE5-75AE-8F4F-01B8352A456B}"/>
              </a:ext>
            </a:extLst>
          </p:cNvPr>
          <p:cNvSpPr/>
          <p:nvPr/>
        </p:nvSpPr>
        <p:spPr>
          <a:xfrm flipH="1">
            <a:off x="9175809" y="2156383"/>
            <a:ext cx="254031" cy="2868042"/>
          </a:xfrm>
          <a:prstGeom prst="leftBrace">
            <a:avLst>
              <a:gd name="adj1" fmla="val 8333"/>
              <a:gd name="adj2" fmla="val 50348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81D452B-9EFB-4371-E48E-400F91635579}"/>
              </a:ext>
            </a:extLst>
          </p:cNvPr>
          <p:cNvSpPr txBox="1"/>
          <p:nvPr/>
        </p:nvSpPr>
        <p:spPr>
          <a:xfrm>
            <a:off x="9440589" y="3231743"/>
            <a:ext cx="226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Top-down</a:t>
            </a:r>
            <a:r>
              <a:rPr lang="en-US" sz="1600" dirty="0"/>
              <a:t> on-demand enumeration with an </a:t>
            </a:r>
            <a:r>
              <a:rPr lang="en-US" sz="1600" b="1" dirty="0"/>
              <a:t>SMT solver</a:t>
            </a:r>
            <a:endParaRPr lang="hu-HU" sz="1600" b="1" dirty="0"/>
          </a:p>
        </p:txBody>
      </p:sp>
    </p:spTree>
    <p:extLst>
      <p:ext uri="{BB962C8B-B14F-4D97-AF65-F5344CB8AC3E}">
        <p14:creationId xmlns:p14="http://schemas.microsoft.com/office/powerpoint/2010/main" val="1610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30" grpId="0"/>
      <p:bldP spid="32" grpId="0"/>
      <p:bldP spid="46" grpId="0"/>
      <p:bldP spid="35" grpId="0" animBg="1"/>
      <p:bldP spid="58" grpId="0"/>
      <p:bldP spid="63" grpId="0" animBg="1"/>
      <p:bldP spid="68" grpId="0"/>
      <p:bldP spid="73" grpId="0"/>
      <p:bldP spid="61" grpId="0" animBg="1"/>
      <p:bldP spid="83" grpId="0" animBg="1"/>
      <p:bldP spid="83" grpId="1" animBg="1"/>
      <p:bldP spid="84" grpId="0" animBg="1"/>
      <p:bldP spid="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2D9F4-0553-0A9E-C7DA-663A0E6C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AF0B1C-F1F2-D40B-DB3C-12477BE578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41BF9-14A2-A9B9-2996-711C86A3018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Problem 1: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Transition relation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must be a decision diagram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For finite domain: enumerate all transitions and build diagram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For infinite domain: </a:t>
            </a:r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can’t enumerate</a:t>
            </a:r>
          </a:p>
          <a:p>
            <a:pPr lvl="1"/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Solution: Substitution Diagrams</a:t>
            </a:r>
          </a:p>
          <a:p>
            <a:pPr lvl="1"/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/>
              <a:t>Problem 2: </a:t>
            </a:r>
            <a:r>
              <a:rPr lang="en-US" dirty="0"/>
              <a:t>Transition relation </a:t>
            </a:r>
            <a:r>
              <a:rPr lang="en-US" b="1" dirty="0">
                <a:solidFill>
                  <a:schemeClr val="accent1"/>
                </a:solidFill>
              </a:rPr>
              <a:t>must have certain structure</a:t>
            </a:r>
          </a:p>
          <a:p>
            <a:pPr lvl="1"/>
            <a:r>
              <a:rPr lang="en-US" dirty="0"/>
              <a:t>“The next value of </a:t>
            </a:r>
            <a:r>
              <a:rPr lang="en-US" b="1" dirty="0"/>
              <a:t>x</a:t>
            </a:r>
            <a:r>
              <a:rPr lang="en-US" dirty="0"/>
              <a:t> can only depend on the previous value of </a:t>
            </a:r>
            <a:r>
              <a:rPr lang="en-US" b="1" dirty="0"/>
              <a:t>x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Or else the recursive enumeration won’t terminate</a:t>
            </a:r>
          </a:p>
          <a:p>
            <a:pPr lvl="1"/>
            <a:r>
              <a:rPr lang="en-US" b="1" dirty="0"/>
              <a:t>Solution: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Look-Ahead</a:t>
            </a:r>
            <a:endParaRPr lang="hu-H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314B26-FB58-1571-79B6-F6C4045D3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Petri Nets to Software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3702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F5B301-1D1E-DBC4-820D-C80358A4CE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1D039-A5DB-5F4F-2DC9-B38F80E944D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Problem: Saturation requires certain 2k-MDD structure (Kronecker-consistent)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Software does not fit:                                   or</a:t>
            </a:r>
          </a:p>
          <a:p>
            <a:endParaRPr lang="en-US" dirty="0"/>
          </a:p>
          <a:p>
            <a:r>
              <a:rPr lang="en-US" dirty="0"/>
              <a:t>Solution: </a:t>
            </a:r>
            <a:r>
              <a:rPr lang="en-US" b="1" dirty="0"/>
              <a:t>constrain with the states </a:t>
            </a:r>
            <a:r>
              <a:rPr lang="en-US" dirty="0"/>
              <a:t>reached so far</a:t>
            </a:r>
          </a:p>
          <a:p>
            <a:pPr lvl="1"/>
            <a:r>
              <a:rPr lang="en-US" dirty="0"/>
              <a:t>Express them as SMT formula and append</a:t>
            </a:r>
          </a:p>
          <a:p>
            <a:pPr lvl="1"/>
            <a:r>
              <a:rPr lang="en-US" dirty="0"/>
              <a:t>Bounds current state variables </a:t>
            </a:r>
            <a:r>
              <a:rPr lang="en-US" b="1" dirty="0" err="1"/>
              <a:t>x,y</a:t>
            </a:r>
            <a:endParaRPr lang="hu-HU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674BC1-C5E3-8EB5-3D22-7E59C638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Look-Ahead</a:t>
            </a:r>
            <a:endParaRPr lang="hu-H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D1B800-8323-DAA0-0171-45FA082DFFA1}"/>
              </a:ext>
            </a:extLst>
          </p:cNvPr>
          <p:cNvSpPr txBox="1"/>
          <p:nvPr/>
        </p:nvSpPr>
        <p:spPr>
          <a:xfrm>
            <a:off x="5531787" y="3982668"/>
            <a:ext cx="14721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x' = x + y</a:t>
            </a:r>
            <a:endParaRPr lang="hu-H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F153DE-E458-1B66-FB95-C65D2A2540E9}"/>
              </a:ext>
            </a:extLst>
          </p:cNvPr>
          <p:cNvSpPr txBox="1"/>
          <p:nvPr/>
        </p:nvSpPr>
        <p:spPr>
          <a:xfrm>
            <a:off x="8087560" y="5656006"/>
            <a:ext cx="313749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x' = x + y </a:t>
            </a:r>
            <a:r>
              <a:rPr lang="en-US" sz="2000" b="1" dirty="0">
                <a:solidFill>
                  <a:schemeClr val="accent2"/>
                </a:solidFill>
              </a:rPr>
              <a:t>∧ constraint</a:t>
            </a:r>
            <a:endParaRPr lang="hu-HU" sz="1600" b="1" dirty="0">
              <a:solidFill>
                <a:schemeClr val="accent2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98ADAC-DA7D-4EA0-1830-34806AF7612D}"/>
              </a:ext>
            </a:extLst>
          </p:cNvPr>
          <p:cNvGrpSpPr/>
          <p:nvPr/>
        </p:nvGrpSpPr>
        <p:grpSpPr>
          <a:xfrm>
            <a:off x="1809944" y="2491098"/>
            <a:ext cx="1695063" cy="1135325"/>
            <a:chOff x="1212804" y="4177827"/>
            <a:chExt cx="1695063" cy="113532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B752CFC-5944-8211-28F8-2792BCD88B10}"/>
                </a:ext>
              </a:extLst>
            </p:cNvPr>
            <p:cNvSpPr/>
            <p:nvPr/>
          </p:nvSpPr>
          <p:spPr>
            <a:xfrm>
              <a:off x="1212804" y="4177827"/>
              <a:ext cx="369332" cy="369332"/>
            </a:xfrm>
            <a:prstGeom prst="ellipse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4F80789-C2CF-96F3-1E68-26498EEC1E5A}"/>
                </a:ext>
              </a:extLst>
            </p:cNvPr>
            <p:cNvSpPr/>
            <p:nvPr/>
          </p:nvSpPr>
          <p:spPr>
            <a:xfrm>
              <a:off x="1221695" y="4943820"/>
              <a:ext cx="369332" cy="369332"/>
            </a:xfrm>
            <a:prstGeom prst="ellipse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9A71A7-1CD2-EB4A-E4B6-CB8E04FBE798}"/>
                </a:ext>
              </a:extLst>
            </p:cNvPr>
            <p:cNvSpPr/>
            <p:nvPr/>
          </p:nvSpPr>
          <p:spPr>
            <a:xfrm>
              <a:off x="1979638" y="4446673"/>
              <a:ext cx="114673" cy="5153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D42D75E-EE11-564B-62DE-BC506DF6BB86}"/>
                </a:ext>
              </a:extLst>
            </p:cNvPr>
            <p:cNvSpPr/>
            <p:nvPr/>
          </p:nvSpPr>
          <p:spPr>
            <a:xfrm>
              <a:off x="2538535" y="4514433"/>
              <a:ext cx="369332" cy="369332"/>
            </a:xfrm>
            <a:prstGeom prst="ellipse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0A1CA56-CE75-B625-4215-6A0692B4EC1D}"/>
                </a:ext>
              </a:extLst>
            </p:cNvPr>
            <p:cNvCxnSpPr>
              <a:cxnSpLocks/>
              <a:stCxn id="7" idx="5"/>
            </p:cNvCxnSpPr>
            <p:nvPr/>
          </p:nvCxnSpPr>
          <p:spPr>
            <a:xfrm>
              <a:off x="1528049" y="4493072"/>
              <a:ext cx="451589" cy="10173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E4FD0B-C91D-6734-723C-2126699EB907}"/>
                </a:ext>
              </a:extLst>
            </p:cNvPr>
            <p:cNvCxnSpPr>
              <a:cxnSpLocks/>
              <a:stCxn id="9" idx="7"/>
            </p:cNvCxnSpPr>
            <p:nvPr/>
          </p:nvCxnSpPr>
          <p:spPr>
            <a:xfrm flipV="1">
              <a:off x="1536940" y="4816738"/>
              <a:ext cx="442698" cy="1811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D5A6618-8C8B-2B1F-5631-05054C6D0D34}"/>
                </a:ext>
              </a:extLst>
            </p:cNvPr>
            <p:cNvCxnSpPr>
              <a:cxnSpLocks/>
              <a:stCxn id="10" idx="3"/>
              <a:endCxn id="11" idx="2"/>
            </p:cNvCxnSpPr>
            <p:nvPr/>
          </p:nvCxnSpPr>
          <p:spPr>
            <a:xfrm flipV="1">
              <a:off x="2094311" y="4699099"/>
              <a:ext cx="444224" cy="52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A98A8CA-8770-490A-76A6-64F192C03234}"/>
                </a:ext>
              </a:extLst>
            </p:cNvPr>
            <p:cNvSpPr/>
            <p:nvPr/>
          </p:nvSpPr>
          <p:spPr>
            <a:xfrm>
              <a:off x="1340133" y="4308038"/>
              <a:ext cx="114673" cy="114673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471A3B0-63FA-714B-2261-6846A7C0D073}"/>
                </a:ext>
              </a:extLst>
            </p:cNvPr>
            <p:cNvSpPr/>
            <p:nvPr/>
          </p:nvSpPr>
          <p:spPr>
            <a:xfrm>
              <a:off x="1349025" y="5071150"/>
              <a:ext cx="114673" cy="114673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7E8ACCB9-0C4B-3CFD-EC60-D41A4ED98F64}"/>
              </a:ext>
            </a:extLst>
          </p:cNvPr>
          <p:cNvSpPr/>
          <p:nvPr/>
        </p:nvSpPr>
        <p:spPr>
          <a:xfrm>
            <a:off x="3977615" y="2786979"/>
            <a:ext cx="4136245" cy="665261"/>
          </a:xfrm>
          <a:prstGeom prst="wedgeRectCallout">
            <a:avLst>
              <a:gd name="adj1" fmla="val -58744"/>
              <a:gd name="adj2" fmla="val -2256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Number of tokens after firing t </a:t>
            </a:r>
            <a:r>
              <a:rPr lang="en-US" b="1" dirty="0"/>
              <a:t>only</a:t>
            </a:r>
            <a:r>
              <a:rPr lang="en-US" dirty="0"/>
              <a:t> depends </a:t>
            </a:r>
            <a:r>
              <a:rPr lang="en-US" b="1" dirty="0"/>
              <a:t>on how many were here</a:t>
            </a:r>
            <a:endParaRPr lang="hu-HU" b="1" dirty="0"/>
          </a:p>
        </p:txBody>
      </p:sp>
      <p:sp>
        <p:nvSpPr>
          <p:cNvPr id="18" name="Szövegdoboz 8">
            <a:extLst>
              <a:ext uri="{FF2B5EF4-FFF2-40B4-BE49-F238E27FC236}">
                <a16:creationId xmlns:a16="http://schemas.microsoft.com/office/drawing/2014/main" id="{72BB3FC3-3BC1-0353-0568-F678414270B9}"/>
              </a:ext>
            </a:extLst>
          </p:cNvPr>
          <p:cNvSpPr txBox="1"/>
          <p:nvPr/>
        </p:nvSpPr>
        <p:spPr>
          <a:xfrm>
            <a:off x="2511551" y="3257091"/>
            <a:ext cx="32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endParaRPr lang="hu-HU" dirty="0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D18264F8-C0BF-960D-B5E5-D25FD9CB0302}"/>
              </a:ext>
            </a:extLst>
          </p:cNvPr>
          <p:cNvSpPr/>
          <p:nvPr/>
        </p:nvSpPr>
        <p:spPr>
          <a:xfrm>
            <a:off x="1818835" y="2123863"/>
            <a:ext cx="3928783" cy="328188"/>
          </a:xfrm>
          <a:prstGeom prst="wedgeRectCallout">
            <a:avLst>
              <a:gd name="adj1" fmla="val -34513"/>
              <a:gd name="adj2" fmla="val 10313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places </a:t>
            </a:r>
            <a:r>
              <a:rPr lang="en-US" b="1" dirty="0"/>
              <a:t>can only disable t</a:t>
            </a:r>
            <a:endParaRPr lang="hu-HU" b="1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AEECECA-2667-3C02-82E7-1486B4006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777" y="2288134"/>
            <a:ext cx="455247" cy="1172606"/>
          </a:xfrm>
          <a:prstGeom prst="rect">
            <a:avLst/>
          </a:prstGeom>
        </p:spPr>
      </p:pic>
      <p:sp>
        <p:nvSpPr>
          <p:cNvPr id="90" name="Speech Bubble: Rectangle 89">
            <a:extLst>
              <a:ext uri="{FF2B5EF4-FFF2-40B4-BE49-F238E27FC236}">
                <a16:creationId xmlns:a16="http://schemas.microsoft.com/office/drawing/2014/main" id="{D785A892-F5B3-4F16-CEFB-C1E6ADE08903}"/>
              </a:ext>
            </a:extLst>
          </p:cNvPr>
          <p:cNvSpPr/>
          <p:nvPr/>
        </p:nvSpPr>
        <p:spPr>
          <a:xfrm>
            <a:off x="9656308" y="2611466"/>
            <a:ext cx="1849166" cy="565596"/>
          </a:xfrm>
          <a:prstGeom prst="wedgeRectCallout">
            <a:avLst>
              <a:gd name="adj1" fmla="val -65591"/>
              <a:gd name="adj2" fmla="val -45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Must collapse after each level</a:t>
            </a:r>
            <a:endParaRPr lang="hu-HU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F41FFF6-9DA3-040A-DB38-E177F05149E1}"/>
              </a:ext>
            </a:extLst>
          </p:cNvPr>
          <p:cNvSpPr txBox="1"/>
          <p:nvPr/>
        </p:nvSpPr>
        <p:spPr>
          <a:xfrm>
            <a:off x="7700270" y="3982668"/>
            <a:ext cx="147213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x’ = 2 + y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401504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8" grpId="0" animBg="1"/>
      <p:bldP spid="17" grpId="0" animBg="1"/>
      <p:bldP spid="18" grpId="0"/>
      <p:bldP spid="19" grpId="0" animBg="1"/>
      <p:bldP spid="90" grpId="0" animBg="1"/>
      <p:bldP spid="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803E45-B38F-AF2C-D030-B43E398D61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3684C-E29F-61D4-BE0B-B9CAFBF03E57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Implementation in Theta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SV-COMP’26 C Concurrency</a:t>
            </a:r>
          </a:p>
          <a:p>
            <a:pPr lvl="1"/>
            <a:r>
              <a:rPr lang="en-US" dirty="0"/>
              <a:t>726 </a:t>
            </a:r>
            <a:r>
              <a:rPr lang="en-US" dirty="0" err="1"/>
              <a:t>unreach</a:t>
            </a:r>
            <a:r>
              <a:rPr lang="en-US" dirty="0"/>
              <a:t>-call tasks</a:t>
            </a:r>
          </a:p>
          <a:p>
            <a:pPr lvl="1"/>
            <a:r>
              <a:rPr lang="en-US" dirty="0"/>
              <a:t>Static thread unrolling: try to determine number of threads statically, introduce separate location variable for each (best-effort)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6E3181-1AFF-F2ED-C4FA-103EF2FD4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endParaRPr lang="hu-HU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2276578-752F-2B73-D9EA-B3DBC1525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061" y="326426"/>
            <a:ext cx="1897214" cy="5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2CCFCF-5E5E-BE7F-D2FC-ACD6DE3900A1}"/>
              </a:ext>
            </a:extLst>
          </p:cNvPr>
          <p:cNvSpPr txBox="1"/>
          <p:nvPr/>
        </p:nvSpPr>
        <p:spPr>
          <a:xfrm>
            <a:off x="9266051" y="829693"/>
            <a:ext cx="23509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600" dirty="0"/>
              <a:t>github.com/ftsrg/theta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569168-6488-DA94-7291-8B5357B9CB9D}"/>
              </a:ext>
            </a:extLst>
          </p:cNvPr>
          <p:cNvSpPr txBox="1"/>
          <p:nvPr/>
        </p:nvSpPr>
        <p:spPr>
          <a:xfrm>
            <a:off x="1603205" y="1906890"/>
            <a:ext cx="1435832" cy="14100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#include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4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pthread.h</a:t>
            </a:r>
            <a:r>
              <a:rPr lang="en-US" sz="4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sz="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N </a:t>
            </a:r>
            <a:r>
              <a:rPr lang="en-US" sz="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endParaRPr lang="en-US" sz="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40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x </a:t>
            </a:r>
            <a:r>
              <a:rPr lang="en-US" sz="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y </a:t>
            </a:r>
            <a:r>
              <a:rPr lang="en-US" sz="40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40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endParaRPr lang="en-US" sz="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thread1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(x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x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thread2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arg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(y 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N) y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400" b="0" dirty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() {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pthread_t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t1, t2;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t1,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thread1,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pthread_create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t2,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thread2,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(t1,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pthread_join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(t2, </a:t>
            </a:r>
            <a:r>
              <a:rPr lang="en-US" sz="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NULL</a:t>
            </a: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13095"/>
              </a:lnSpc>
              <a:buNone/>
            </a:pPr>
            <a:r>
              <a:rPr lang="en-US" sz="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7693D7-0421-1229-3EDB-1C19C5C90B1E}"/>
              </a:ext>
            </a:extLst>
          </p:cNvPr>
          <p:cNvSpPr txBox="1"/>
          <p:nvPr/>
        </p:nvSpPr>
        <p:spPr>
          <a:xfrm>
            <a:off x="1661132" y="3429000"/>
            <a:ext cx="131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program</a:t>
            </a:r>
            <a:endParaRPr lang="hu-HU" dirty="0"/>
          </a:p>
        </p:txBody>
      </p:sp>
      <p:pic>
        <p:nvPicPr>
          <p:cNvPr id="15" name="Kép 7">
            <a:extLst>
              <a:ext uri="{FF2B5EF4-FFF2-40B4-BE49-F238E27FC236}">
                <a16:creationId xmlns:a16="http://schemas.microsoft.com/office/drawing/2014/main" id="{492BF9BF-9DF2-0E19-153C-63939AF1E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99" y="1998373"/>
            <a:ext cx="860313" cy="124236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97DC54-2028-0185-8DC6-087B2CBB2669}"/>
              </a:ext>
            </a:extLst>
          </p:cNvPr>
          <p:cNvSpPr txBox="1"/>
          <p:nvPr/>
        </p:nvSpPr>
        <p:spPr>
          <a:xfrm>
            <a:off x="4866567" y="3316891"/>
            <a:ext cx="2129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Control Flow </a:t>
            </a:r>
            <a:br>
              <a:rPr lang="en-US" dirty="0"/>
            </a:br>
            <a:r>
              <a:rPr lang="en-US" dirty="0"/>
              <a:t>Automaton (XCFA)</a:t>
            </a:r>
            <a:endParaRPr lang="hu-HU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07C83B4-EFB0-54F0-1E39-349C5B1B0269}"/>
              </a:ext>
            </a:extLst>
          </p:cNvPr>
          <p:cNvSpPr/>
          <p:nvPr/>
        </p:nvSpPr>
        <p:spPr>
          <a:xfrm>
            <a:off x="3750839" y="2530934"/>
            <a:ext cx="828675" cy="3429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76580A9-EB75-B9DF-865D-CBD289D4FEB0}"/>
              </a:ext>
            </a:extLst>
          </p:cNvPr>
          <p:cNvSpPr/>
          <p:nvPr/>
        </p:nvSpPr>
        <p:spPr>
          <a:xfrm>
            <a:off x="7378276" y="2523736"/>
            <a:ext cx="828675" cy="3429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0E7B5E-187A-0E70-5221-6BD028CB1F92}"/>
              </a:ext>
            </a:extLst>
          </p:cNvPr>
          <p:cNvSpPr txBox="1"/>
          <p:nvPr/>
        </p:nvSpPr>
        <p:spPr>
          <a:xfrm>
            <a:off x="9213715" y="2044890"/>
            <a:ext cx="182567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/>
                </a:solidFill>
              </a:rPr>
              <a:t>I:</a:t>
            </a:r>
            <a:r>
              <a:rPr lang="en-US" sz="1400" dirty="0"/>
              <a:t> x = 0 ∧ y &lt; 100</a:t>
            </a:r>
          </a:p>
          <a:p>
            <a:endParaRPr lang="en-US" sz="1400" dirty="0"/>
          </a:p>
          <a:p>
            <a:r>
              <a:rPr lang="en-US" sz="1400" b="1" dirty="0">
                <a:solidFill>
                  <a:schemeClr val="accent1"/>
                </a:solidFill>
              </a:rPr>
              <a:t>T:</a:t>
            </a:r>
            <a:r>
              <a:rPr lang="en-US" sz="1400" dirty="0"/>
              <a:t> x’ = x + 1 ∧ y’ = y</a:t>
            </a:r>
          </a:p>
          <a:p>
            <a:endParaRPr lang="en-US" sz="1400" dirty="0"/>
          </a:p>
          <a:p>
            <a:r>
              <a:rPr lang="en-US" sz="1400" b="1" dirty="0">
                <a:solidFill>
                  <a:schemeClr val="accent1"/>
                </a:solidFill>
              </a:rPr>
              <a:t>P:</a:t>
            </a:r>
            <a:r>
              <a:rPr lang="en-US" sz="1400" dirty="0"/>
              <a:t> x &lt; 50</a:t>
            </a:r>
            <a:endParaRPr lang="hu-HU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A664A5-8339-4703-D80C-66E941866EC5}"/>
              </a:ext>
            </a:extLst>
          </p:cNvPr>
          <p:cNvSpPr txBox="1"/>
          <p:nvPr/>
        </p:nvSpPr>
        <p:spPr>
          <a:xfrm>
            <a:off x="8664465" y="3290500"/>
            <a:ext cx="292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Symbolic Transition System (STS)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06527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25DDC6-7A15-5ABC-A1BE-500A6F4FF1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1EE3ED-1E25-6F4F-4A83-68CEC5365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Saturation vs POR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0E49BF-ADDB-E187-5EC9-5CFD40B99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395" y="1035486"/>
            <a:ext cx="6615545" cy="318373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C224AC-1876-CFBB-C159-40D330696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042293"/>
              </p:ext>
            </p:extLst>
          </p:nvPr>
        </p:nvGraphicFramePr>
        <p:xfrm>
          <a:off x="850642" y="4504349"/>
          <a:ext cx="7910117" cy="15402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4740">
                  <a:extLst>
                    <a:ext uri="{9D8B030D-6E8A-4147-A177-3AD203B41FA5}">
                      <a16:colId xmlns:a16="http://schemas.microsoft.com/office/drawing/2014/main" val="1465849630"/>
                    </a:ext>
                  </a:extLst>
                </a:gridCol>
                <a:gridCol w="1855694">
                  <a:extLst>
                    <a:ext uri="{9D8B030D-6E8A-4147-A177-3AD203B41FA5}">
                      <a16:colId xmlns:a16="http://schemas.microsoft.com/office/drawing/2014/main" val="3807727646"/>
                    </a:ext>
                  </a:extLst>
                </a:gridCol>
                <a:gridCol w="1882589">
                  <a:extLst>
                    <a:ext uri="{9D8B030D-6E8A-4147-A177-3AD203B41FA5}">
                      <a16:colId xmlns:a16="http://schemas.microsoft.com/office/drawing/2014/main" val="795025151"/>
                    </a:ext>
                  </a:extLst>
                </a:gridCol>
                <a:gridCol w="1627094">
                  <a:extLst>
                    <a:ext uri="{9D8B030D-6E8A-4147-A177-3AD203B41FA5}">
                      <a16:colId xmlns:a16="http://schemas.microsoft.com/office/drawing/2014/main" val="3817507970"/>
                    </a:ext>
                  </a:extLst>
                </a:gridCol>
              </a:tblGrid>
              <a:tr h="321013">
                <a:tc>
                  <a:txBody>
                    <a:bodyPr/>
                    <a:lstStyle/>
                    <a:p>
                      <a:r>
                        <a:rPr lang="en-US" sz="1400" b="0" dirty="0"/>
                        <a:t>Algorithm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#Solved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Median time (s)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p90 (s)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043418"/>
                  </a:ext>
                </a:extLst>
              </a:tr>
              <a:tr h="283834">
                <a:tc>
                  <a:txBody>
                    <a:bodyPr/>
                    <a:lstStyle/>
                    <a:p>
                      <a:r>
                        <a:rPr lang="en-US" sz="1400" dirty="0"/>
                        <a:t>POR (Pred Cart)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393</a:t>
                      </a:r>
                      <a:endParaRPr lang="hu-H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20.0</a:t>
                      </a:r>
                      <a:endParaRPr lang="hu-H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346.9</a:t>
                      </a:r>
                      <a:endParaRPr lang="hu-H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22718"/>
                  </a:ext>
                </a:extLst>
              </a:tr>
              <a:tr h="28383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POR (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Expl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342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5.2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36.0</a:t>
                      </a:r>
                      <a:endParaRPr lang="hu-H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840194"/>
                  </a:ext>
                </a:extLst>
              </a:tr>
              <a:tr h="28383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Our approach (Exact LA)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366</a:t>
                      </a:r>
                      <a:endParaRPr lang="hu-H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6.1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16.4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39730"/>
                  </a:ext>
                </a:extLst>
              </a:tr>
              <a:tr h="283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Our approach (Approx LA)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339</a:t>
                      </a:r>
                      <a:endParaRPr lang="hu-HU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7.6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20.8</a:t>
                      </a:r>
                      <a:endParaRPr lang="hu-H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445741"/>
                  </a:ext>
                </a:extLst>
              </a:tr>
            </a:tbl>
          </a:graphicData>
        </a:graphic>
      </p:graphicFrame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B48F82C6-FD60-E46E-9CF5-EE57F37474DD}"/>
              </a:ext>
            </a:extLst>
          </p:cNvPr>
          <p:cNvSpPr/>
          <p:nvPr/>
        </p:nvSpPr>
        <p:spPr>
          <a:xfrm>
            <a:off x="1583506" y="1283503"/>
            <a:ext cx="3082623" cy="1028701"/>
          </a:xfrm>
          <a:prstGeom prst="wedgeRectCallout">
            <a:avLst>
              <a:gd name="adj1" fmla="val 61787"/>
              <a:gd name="adj2" fmla="val 1070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Predicate abstraction: 393</a:t>
            </a:r>
          </a:p>
          <a:p>
            <a:pPr algn="ctr"/>
            <a:r>
              <a:rPr lang="en-US" dirty="0"/>
              <a:t>Explicit-value: 342</a:t>
            </a:r>
          </a:p>
          <a:p>
            <a:pPr algn="ctr"/>
            <a:r>
              <a:rPr lang="en-US" b="1" dirty="0"/>
              <a:t>Our approach: 366</a:t>
            </a:r>
            <a:endParaRPr lang="hu-HU" b="1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DA7A254D-F1E2-999A-DEDD-2B2541CEBFBB}"/>
              </a:ext>
            </a:extLst>
          </p:cNvPr>
          <p:cNvSpPr/>
          <p:nvPr/>
        </p:nvSpPr>
        <p:spPr>
          <a:xfrm>
            <a:off x="8950254" y="4245721"/>
            <a:ext cx="3082623" cy="722187"/>
          </a:xfrm>
          <a:prstGeom prst="wedgeRectCallout">
            <a:avLst>
              <a:gd name="adj1" fmla="val -32655"/>
              <a:gd name="adj2" fmla="val -749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Our approach is faster on the tasks it solves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104977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6A0C59-88D0-0D29-AF75-95E069200F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33AFDF-5004-4F89-AA05-6FA991C0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Saturation vs POR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DA557-D3A6-4BFA-07AF-507310FAA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698"/>
          <a:stretch>
            <a:fillRect/>
          </a:stretch>
        </p:blipFill>
        <p:spPr>
          <a:xfrm>
            <a:off x="1824620" y="2339491"/>
            <a:ext cx="7917774" cy="33542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61A37C-C73D-DC10-EA82-C22F4F48EAF9}"/>
              </a:ext>
            </a:extLst>
          </p:cNvPr>
          <p:cNvSpPr txBox="1"/>
          <p:nvPr/>
        </p:nvSpPr>
        <p:spPr>
          <a:xfrm>
            <a:off x="3166784" y="5686096"/>
            <a:ext cx="1489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Our approach</a:t>
            </a:r>
            <a:endParaRPr lang="hu-H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C8897-451E-474F-0F36-9A4DD7C1634D}"/>
              </a:ext>
            </a:extLst>
          </p:cNvPr>
          <p:cNvSpPr txBox="1"/>
          <p:nvPr/>
        </p:nvSpPr>
        <p:spPr>
          <a:xfrm>
            <a:off x="7312960" y="5686095"/>
            <a:ext cx="1489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Our approach</a:t>
            </a:r>
            <a:endParaRPr lang="hu-HU" sz="1400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FD87E4C-F941-FFD1-CAFD-88B0AF9A94DB}"/>
              </a:ext>
            </a:extLst>
          </p:cNvPr>
          <p:cNvSpPr/>
          <p:nvPr/>
        </p:nvSpPr>
        <p:spPr>
          <a:xfrm>
            <a:off x="3260911" y="1511645"/>
            <a:ext cx="4168589" cy="600544"/>
          </a:xfrm>
          <a:prstGeom prst="wedgeRectCallout">
            <a:avLst>
              <a:gd name="adj1" fmla="val -35613"/>
              <a:gd name="adj2" fmla="val 9252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Our approach is faster on 297/353 instances both solve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0058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0B6E98-693D-91BB-C12B-A3CDFE2494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1C342-0336-8618-18DB-57E3FF71034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Look-ahead is relatively </a:t>
            </a:r>
            <a:r>
              <a:rPr lang="en-US" b="1" dirty="0"/>
              <a:t>low-cost</a:t>
            </a:r>
            <a:r>
              <a:rPr lang="en-US" dirty="0"/>
              <a:t>, but </a:t>
            </a:r>
            <a:r>
              <a:rPr lang="en-US" b="1" dirty="0"/>
              <a:t>recovers termination </a:t>
            </a:r>
            <a:r>
              <a:rPr lang="en-US" dirty="0"/>
              <a:t>where needed</a:t>
            </a:r>
            <a:endParaRPr lang="hu-H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3A49F0-442B-5120-1400-40DF6012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Look-ahead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03B276-A261-4694-F710-3255AAD2F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47" y="2004290"/>
            <a:ext cx="3741315" cy="3497075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8D1DD958-6042-C8F8-E2BD-0043A89BB5CF}"/>
              </a:ext>
            </a:extLst>
          </p:cNvPr>
          <p:cNvSpPr/>
          <p:nvPr/>
        </p:nvSpPr>
        <p:spPr>
          <a:xfrm>
            <a:off x="4949089" y="2165326"/>
            <a:ext cx="3074347" cy="539110"/>
          </a:xfrm>
          <a:prstGeom prst="wedgeRectCallout">
            <a:avLst>
              <a:gd name="adj1" fmla="val 58198"/>
              <a:gd name="adj2" fmla="val -300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Termination</a:t>
            </a:r>
            <a:r>
              <a:rPr lang="en-US" dirty="0"/>
              <a:t> recovered</a:t>
            </a:r>
            <a:endParaRPr lang="hu-HU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8E15CDDC-647E-6587-4B39-54553C4729FB}"/>
              </a:ext>
            </a:extLst>
          </p:cNvPr>
          <p:cNvSpPr/>
          <p:nvPr/>
        </p:nvSpPr>
        <p:spPr>
          <a:xfrm>
            <a:off x="9605373" y="3752827"/>
            <a:ext cx="2260083" cy="539110"/>
          </a:xfrm>
          <a:prstGeom prst="wedgeRectCallout">
            <a:avLst>
              <a:gd name="adj1" fmla="val -58243"/>
              <a:gd name="adj2" fmla="val -3911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Small overhead</a:t>
            </a:r>
            <a:endParaRPr lang="hu-HU" b="1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752EAEE-E879-C939-52DB-85EB4ABA6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655006"/>
              </p:ext>
            </p:extLst>
          </p:nvPr>
        </p:nvGraphicFramePr>
        <p:xfrm>
          <a:off x="487572" y="4372619"/>
          <a:ext cx="6100252" cy="143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5063">
                  <a:extLst>
                    <a:ext uri="{9D8B030D-6E8A-4147-A177-3AD203B41FA5}">
                      <a16:colId xmlns:a16="http://schemas.microsoft.com/office/drawing/2014/main" val="1465849630"/>
                    </a:ext>
                  </a:extLst>
                </a:gridCol>
                <a:gridCol w="1525063">
                  <a:extLst>
                    <a:ext uri="{9D8B030D-6E8A-4147-A177-3AD203B41FA5}">
                      <a16:colId xmlns:a16="http://schemas.microsoft.com/office/drawing/2014/main" val="3807727646"/>
                    </a:ext>
                  </a:extLst>
                </a:gridCol>
                <a:gridCol w="1525063">
                  <a:extLst>
                    <a:ext uri="{9D8B030D-6E8A-4147-A177-3AD203B41FA5}">
                      <a16:colId xmlns:a16="http://schemas.microsoft.com/office/drawing/2014/main" val="795025151"/>
                    </a:ext>
                  </a:extLst>
                </a:gridCol>
                <a:gridCol w="1525063">
                  <a:extLst>
                    <a:ext uri="{9D8B030D-6E8A-4147-A177-3AD203B41FA5}">
                      <a16:colId xmlns:a16="http://schemas.microsoft.com/office/drawing/2014/main" val="3817507970"/>
                    </a:ext>
                  </a:extLst>
                </a:gridCol>
              </a:tblGrid>
              <a:tr h="477755">
                <a:tc>
                  <a:txBody>
                    <a:bodyPr/>
                    <a:lstStyle/>
                    <a:p>
                      <a:r>
                        <a:rPr lang="hu-HU" sz="1400" b="0" dirty="0"/>
                        <a:t>Domain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No look-ahead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Exact look-ahead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Approximate look-ahead</a:t>
                      </a:r>
                      <a:endParaRPr lang="hu-HU" sz="1400" b="0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043418"/>
                  </a:ext>
                </a:extLst>
              </a:tr>
              <a:tr h="295984">
                <a:tc>
                  <a:txBody>
                    <a:bodyPr/>
                    <a:lstStyle/>
                    <a:p>
                      <a:r>
                        <a:rPr lang="en-US" sz="1400" dirty="0"/>
                        <a:t>SW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55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366</a:t>
                      </a:r>
                      <a:endParaRPr lang="hu-H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339</a:t>
                      </a:r>
                      <a:endParaRPr lang="hu-HU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22718"/>
                  </a:ext>
                </a:extLst>
              </a:tr>
              <a:tr h="29598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DVE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61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142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147</a:t>
                      </a:r>
                      <a:endParaRPr lang="hu-HU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840194"/>
                  </a:ext>
                </a:extLst>
              </a:tr>
              <a:tr h="29598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PN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516</a:t>
                      </a:r>
                      <a:endParaRPr lang="hu-HU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398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441</a:t>
                      </a:r>
                      <a:endParaRPr lang="hu-HU" sz="140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39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539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5260E7-A11F-9C96-0701-C0F7FA7D54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B9F4B-FE9B-ADE8-926E-0169601AE5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500363"/>
          </a:xfrm>
        </p:spPr>
        <p:txBody>
          <a:bodyPr>
            <a:normAutofit/>
          </a:bodyPr>
          <a:lstStyle/>
          <a:p>
            <a:r>
              <a:rPr lang="en-US" dirty="0"/>
              <a:t>Created for state space enumeration (</a:t>
            </a:r>
            <a:r>
              <a:rPr lang="en-US" i="1" dirty="0"/>
              <a:t>whole state space</a:t>
            </a:r>
            <a:r>
              <a:rPr lang="en-US" dirty="0"/>
              <a:t>), not safety (</a:t>
            </a:r>
            <a:r>
              <a:rPr lang="en-US" i="1" dirty="0"/>
              <a:t>is error state reachable?</a:t>
            </a:r>
            <a:r>
              <a:rPr lang="en-US" dirty="0"/>
              <a:t>)</a:t>
            </a:r>
          </a:p>
          <a:p>
            <a:pPr lvl="1"/>
            <a:r>
              <a:rPr lang="en-US" b="1" dirty="0"/>
              <a:t>Solution: </a:t>
            </a:r>
            <a:r>
              <a:rPr lang="en-US" dirty="0"/>
              <a:t>Encode </a:t>
            </a:r>
            <a:r>
              <a:rPr lang="en-US" b="1" dirty="0">
                <a:solidFill>
                  <a:schemeClr val="accent6"/>
                </a:solidFill>
              </a:rPr>
              <a:t>on-the-fly reachability</a:t>
            </a:r>
            <a:r>
              <a:rPr lang="en-US" dirty="0"/>
              <a:t> in the transition relation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ADAC18-C8CA-7AFC-7EF1-A2FA0DFC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Limitations/Awkwardness of Saturation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6104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38777-171E-ECD1-B69B-C5838F656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F103569-DC7E-8019-8E74-62E9F46C3BE4}"/>
              </a:ext>
            </a:extLst>
          </p:cNvPr>
          <p:cNvGrpSpPr/>
          <p:nvPr/>
        </p:nvGrpSpPr>
        <p:grpSpPr>
          <a:xfrm>
            <a:off x="1566856" y="2194972"/>
            <a:ext cx="9058287" cy="2796602"/>
            <a:chOff x="1372027" y="2192102"/>
            <a:chExt cx="10029110" cy="2796602"/>
          </a:xfrm>
        </p:grpSpPr>
        <p:cxnSp>
          <p:nvCxnSpPr>
            <p:cNvPr id="106" name="Egyenes összekötő 105">
              <a:extLst>
                <a:ext uri="{FF2B5EF4-FFF2-40B4-BE49-F238E27FC236}">
                  <a16:creationId xmlns:a16="http://schemas.microsoft.com/office/drawing/2014/main" id="{D75C159C-DAB5-9419-ECBC-7C94B175B9EE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891253"/>
              <a:ext cx="1002911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Egyenes összekötő 107">
              <a:extLst>
                <a:ext uri="{FF2B5EF4-FFF2-40B4-BE49-F238E27FC236}">
                  <a16:creationId xmlns:a16="http://schemas.microsoft.com/office/drawing/2014/main" id="{CCA8312B-C0CB-8F73-9C67-F6060D1A0151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289555"/>
              <a:ext cx="1002911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zövegdoboz 110">
              <a:extLst>
                <a:ext uri="{FF2B5EF4-FFF2-40B4-BE49-F238E27FC236}">
                  <a16:creationId xmlns:a16="http://schemas.microsoft.com/office/drawing/2014/main" id="{D254F619-3E65-C785-84CC-8C41D7ADCB27}"/>
                </a:ext>
              </a:extLst>
            </p:cNvPr>
            <p:cNvSpPr txBox="1"/>
            <p:nvPr/>
          </p:nvSpPr>
          <p:spPr>
            <a:xfrm>
              <a:off x="10921612" y="3053041"/>
              <a:ext cx="381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x’</a:t>
              </a:r>
            </a:p>
          </p:txBody>
        </p:sp>
        <p:sp>
          <p:nvSpPr>
            <p:cNvPr id="113" name="Szövegdoboz 112">
              <a:extLst>
                <a:ext uri="{FF2B5EF4-FFF2-40B4-BE49-F238E27FC236}">
                  <a16:creationId xmlns:a16="http://schemas.microsoft.com/office/drawing/2014/main" id="{51C75E73-D624-37CD-4666-DB2D34BD72CE}"/>
                </a:ext>
              </a:extLst>
            </p:cNvPr>
            <p:cNvSpPr txBox="1"/>
            <p:nvPr/>
          </p:nvSpPr>
          <p:spPr>
            <a:xfrm>
              <a:off x="10921611" y="4454464"/>
              <a:ext cx="446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y’</a:t>
              </a:r>
            </a:p>
          </p:txBody>
        </p:sp>
        <p:cxnSp>
          <p:nvCxnSpPr>
            <p:cNvPr id="109" name="Egyenes összekötő 108">
              <a:extLst>
                <a:ext uri="{FF2B5EF4-FFF2-40B4-BE49-F238E27FC236}">
                  <a16:creationId xmlns:a16="http://schemas.microsoft.com/office/drawing/2014/main" id="{5B6C3B11-2B60-51DE-C75D-63D669BF7B80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4988704"/>
              <a:ext cx="1002911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gyenes összekötő 103">
              <a:extLst>
                <a:ext uri="{FF2B5EF4-FFF2-40B4-BE49-F238E27FC236}">
                  <a16:creationId xmlns:a16="http://schemas.microsoft.com/office/drawing/2014/main" id="{7EF20CAF-5479-0FB2-9045-79EA3206EA25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2192102"/>
              <a:ext cx="1002911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gyenes összekötő 106">
              <a:extLst>
                <a:ext uri="{FF2B5EF4-FFF2-40B4-BE49-F238E27FC236}">
                  <a16:creationId xmlns:a16="http://schemas.microsoft.com/office/drawing/2014/main" id="{F1F0BDE3-5A92-3783-EED5-29F0DF653AFC}"/>
                </a:ext>
              </a:extLst>
            </p:cNvPr>
            <p:cNvCxnSpPr>
              <a:cxnSpLocks/>
            </p:cNvCxnSpPr>
            <p:nvPr/>
          </p:nvCxnSpPr>
          <p:spPr>
            <a:xfrm>
              <a:off x="1372027" y="3590404"/>
              <a:ext cx="1002911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zövegdoboz 109">
              <a:extLst>
                <a:ext uri="{FF2B5EF4-FFF2-40B4-BE49-F238E27FC236}">
                  <a16:creationId xmlns:a16="http://schemas.microsoft.com/office/drawing/2014/main" id="{896B7277-F124-8487-A390-9ECC043C8885}"/>
                </a:ext>
              </a:extLst>
            </p:cNvPr>
            <p:cNvSpPr txBox="1"/>
            <p:nvPr/>
          </p:nvSpPr>
          <p:spPr>
            <a:xfrm>
              <a:off x="10951893" y="2352330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x</a:t>
              </a:r>
            </a:p>
          </p:txBody>
        </p:sp>
        <p:sp>
          <p:nvSpPr>
            <p:cNvPr id="112" name="Szövegdoboz 111">
              <a:extLst>
                <a:ext uri="{FF2B5EF4-FFF2-40B4-BE49-F238E27FC236}">
                  <a16:creationId xmlns:a16="http://schemas.microsoft.com/office/drawing/2014/main" id="{D0BA1CAE-C805-68DB-F4DD-069C8F26210A}"/>
                </a:ext>
              </a:extLst>
            </p:cNvPr>
            <p:cNvSpPr txBox="1"/>
            <p:nvPr/>
          </p:nvSpPr>
          <p:spPr>
            <a:xfrm>
              <a:off x="10951893" y="3753752"/>
              <a:ext cx="32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y</a:t>
              </a:r>
            </a:p>
          </p:txBody>
        </p:sp>
      </p:grpSp>
      <p:sp>
        <p:nvSpPr>
          <p:cNvPr id="4" name="Cím 3">
            <a:extLst>
              <a:ext uri="{FF2B5EF4-FFF2-40B4-BE49-F238E27FC236}">
                <a16:creationId xmlns:a16="http://schemas.microsoft.com/office/drawing/2014/main" id="{89B6DC39-7938-66A4-AEB0-3042483A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Saturation with Substitution Diagrams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08E32ED-F392-5734-D502-36B6B45E1B50}"/>
              </a:ext>
            </a:extLst>
          </p:cNvPr>
          <p:cNvSpPr txBox="1"/>
          <p:nvPr/>
        </p:nvSpPr>
        <p:spPr>
          <a:xfrm>
            <a:off x="1865875" y="1262565"/>
            <a:ext cx="196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States: MDD</a:t>
            </a:r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45EEC2A-1616-BB88-3D89-C7D5A37D88AF}"/>
              </a:ext>
            </a:extLst>
          </p:cNvPr>
          <p:cNvSpPr txBox="1"/>
          <p:nvPr/>
        </p:nvSpPr>
        <p:spPr>
          <a:xfrm>
            <a:off x="4531859" y="1243449"/>
            <a:ext cx="195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Transitions:</a:t>
            </a:r>
            <a:endParaRPr lang="hu-H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871221-0C2F-3656-0914-A735BBE1E8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6448478"/>
            <a:ext cx="5462584" cy="383463"/>
          </a:xfrm>
        </p:spPr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DD45F1-6FA5-952E-3287-AC26E0AAB50F}"/>
              </a:ext>
            </a:extLst>
          </p:cNvPr>
          <p:cNvGrpSpPr/>
          <p:nvPr/>
        </p:nvGrpSpPr>
        <p:grpSpPr>
          <a:xfrm>
            <a:off x="1911351" y="2034745"/>
            <a:ext cx="379521" cy="3094019"/>
            <a:chOff x="2465125" y="2031875"/>
            <a:chExt cx="493446" cy="4022780"/>
          </a:xfrm>
        </p:grpSpPr>
        <p:grpSp>
          <p:nvGrpSpPr>
            <p:cNvPr id="100" name="Csoportba foglalás 99">
              <a:extLst>
                <a:ext uri="{FF2B5EF4-FFF2-40B4-BE49-F238E27FC236}">
                  <a16:creationId xmlns:a16="http://schemas.microsoft.com/office/drawing/2014/main" id="{74C3E47E-DE64-6FC4-913E-186BE8448A47}"/>
                </a:ext>
              </a:extLst>
            </p:cNvPr>
            <p:cNvGrpSpPr/>
            <p:nvPr/>
          </p:nvGrpSpPr>
          <p:grpSpPr>
            <a:xfrm>
              <a:off x="2465125" y="2367989"/>
              <a:ext cx="325389" cy="3350552"/>
              <a:chOff x="2465125" y="2367989"/>
              <a:chExt cx="325389" cy="3350552"/>
            </a:xfrm>
          </p:grpSpPr>
          <p:cxnSp>
            <p:nvCxnSpPr>
              <p:cNvPr id="22" name="Görbe összekötő 26">
                <a:extLst>
                  <a:ext uri="{FF2B5EF4-FFF2-40B4-BE49-F238E27FC236}">
                    <a16:creationId xmlns:a16="http://schemas.microsoft.com/office/drawing/2014/main" id="{05AEC22D-271F-5172-755F-C509B527CE7C}"/>
                  </a:ext>
                </a:extLst>
              </p:cNvPr>
              <p:cNvCxnSpPr>
                <a:cxnSpLocks/>
                <a:stCxn id="10" idx="4"/>
                <a:endCxn id="12" idx="0"/>
              </p:cNvCxnSpPr>
              <p:nvPr/>
            </p:nvCxnSpPr>
            <p:spPr>
              <a:xfrm>
                <a:off x="2790514" y="2367989"/>
                <a:ext cx="0" cy="1470932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Görbe összekötő 26">
                <a:extLst>
                  <a:ext uri="{FF2B5EF4-FFF2-40B4-BE49-F238E27FC236}">
                    <a16:creationId xmlns:a16="http://schemas.microsoft.com/office/drawing/2014/main" id="{FC0FF39E-2A78-6F8A-18B5-83F529039B17}"/>
                  </a:ext>
                </a:extLst>
              </p:cNvPr>
              <p:cNvCxnSpPr>
                <a:cxnSpLocks/>
                <a:stCxn id="12" idx="4"/>
                <a:endCxn id="19" idx="0"/>
              </p:cNvCxnSpPr>
              <p:nvPr/>
            </p:nvCxnSpPr>
            <p:spPr>
              <a:xfrm>
                <a:off x="2790514" y="4175035"/>
                <a:ext cx="0" cy="1543506"/>
              </a:xfrm>
              <a:prstGeom prst="straightConnector1">
                <a:avLst/>
              </a:prstGeom>
              <a:ln w="19050">
                <a:headEnd type="none" w="med" len="me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Szövegdoboz 27">
                <a:extLst>
                  <a:ext uri="{FF2B5EF4-FFF2-40B4-BE49-F238E27FC236}">
                    <a16:creationId xmlns:a16="http://schemas.microsoft.com/office/drawing/2014/main" id="{17805B11-59F9-F8B3-D33E-B9196ECE780D}"/>
                  </a:ext>
                </a:extLst>
              </p:cNvPr>
              <p:cNvSpPr txBox="1"/>
              <p:nvPr/>
            </p:nvSpPr>
            <p:spPr>
              <a:xfrm>
                <a:off x="2465125" y="2559694"/>
                <a:ext cx="3204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0</a:t>
                </a:r>
              </a:p>
            </p:txBody>
          </p:sp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B16BBFB9-AC47-51BE-B09D-96CB582B2C00}"/>
                  </a:ext>
                </a:extLst>
              </p:cNvPr>
              <p:cNvSpPr txBox="1"/>
              <p:nvPr/>
            </p:nvSpPr>
            <p:spPr>
              <a:xfrm>
                <a:off x="2465125" y="4350533"/>
                <a:ext cx="320457" cy="480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hu-HU" dirty="0"/>
              </a:p>
            </p:txBody>
          </p:sp>
        </p:grpSp>
        <p:sp>
          <p:nvSpPr>
            <p:cNvPr id="10" name="Ellipszis 51">
              <a:extLst>
                <a:ext uri="{FF2B5EF4-FFF2-40B4-BE49-F238E27FC236}">
                  <a16:creationId xmlns:a16="http://schemas.microsoft.com/office/drawing/2014/main" id="{1CB30D78-282E-93FE-8653-22860FC8C6EC}"/>
                </a:ext>
              </a:extLst>
            </p:cNvPr>
            <p:cNvSpPr/>
            <p:nvPr/>
          </p:nvSpPr>
          <p:spPr>
            <a:xfrm>
              <a:off x="2622457" y="2031875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2" name="Ellipszis 51">
              <a:extLst>
                <a:ext uri="{FF2B5EF4-FFF2-40B4-BE49-F238E27FC236}">
                  <a16:creationId xmlns:a16="http://schemas.microsoft.com/office/drawing/2014/main" id="{D4C95B0F-7486-C6AA-20A8-3E1FCCD3F6C1}"/>
                </a:ext>
              </a:extLst>
            </p:cNvPr>
            <p:cNvSpPr/>
            <p:nvPr/>
          </p:nvSpPr>
          <p:spPr>
            <a:xfrm>
              <a:off x="2622457" y="383892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Ellipszis 51">
              <a:extLst>
                <a:ext uri="{FF2B5EF4-FFF2-40B4-BE49-F238E27FC236}">
                  <a16:creationId xmlns:a16="http://schemas.microsoft.com/office/drawing/2014/main" id="{381923B1-982E-8FDD-4CDF-D5E64EC4AC64}"/>
                </a:ext>
              </a:extLst>
            </p:cNvPr>
            <p:cNvSpPr/>
            <p:nvPr/>
          </p:nvSpPr>
          <p:spPr>
            <a:xfrm>
              <a:off x="2622457" y="5718541"/>
              <a:ext cx="336114" cy="33611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1</a:t>
              </a:r>
              <a:endParaRPr lang="hu-HU" sz="1600" b="1" dirty="0"/>
            </a:p>
          </p:txBody>
        </p:sp>
      </p:grpSp>
      <p:sp>
        <p:nvSpPr>
          <p:cNvPr id="8" name="Téglalap 22">
            <a:extLst>
              <a:ext uri="{FF2B5EF4-FFF2-40B4-BE49-F238E27FC236}">
                <a16:creationId xmlns:a16="http://schemas.microsoft.com/office/drawing/2014/main" id="{0B6F8EA6-EDFF-5411-C2D4-7D77AD780AD0}"/>
              </a:ext>
            </a:extLst>
          </p:cNvPr>
          <p:cNvSpPr/>
          <p:nvPr/>
        </p:nvSpPr>
        <p:spPr>
          <a:xfrm>
            <a:off x="4178072" y="2038547"/>
            <a:ext cx="2686801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(x’=x+1 </a:t>
            </a:r>
            <a:r>
              <a:rPr lang="hu-HU" sz="1400" dirty="0"/>
              <a:t>∧</a:t>
            </a:r>
            <a:r>
              <a:rPr lang="en-US" sz="1400" dirty="0"/>
              <a:t> y’=y) ∨ (y’=y+1 </a:t>
            </a:r>
            <a:r>
              <a:rPr lang="hu-HU" sz="1400" dirty="0"/>
              <a:t>∧</a:t>
            </a:r>
            <a:r>
              <a:rPr lang="en-US" sz="1400" dirty="0"/>
              <a:t> x’=x)  </a:t>
            </a:r>
            <a:endParaRPr lang="hu-HU" sz="1400" dirty="0"/>
          </a:p>
        </p:txBody>
      </p:sp>
      <p:sp>
        <p:nvSpPr>
          <p:cNvPr id="14" name="Téglalap 22">
            <a:extLst>
              <a:ext uri="{FF2B5EF4-FFF2-40B4-BE49-F238E27FC236}">
                <a16:creationId xmlns:a16="http://schemas.microsoft.com/office/drawing/2014/main" id="{22F75CE5-52D6-586A-F670-3E2E83CA8FCC}"/>
              </a:ext>
            </a:extLst>
          </p:cNvPr>
          <p:cNvSpPr/>
          <p:nvPr/>
        </p:nvSpPr>
        <p:spPr>
          <a:xfrm>
            <a:off x="4268775" y="2764865"/>
            <a:ext cx="2518828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(x’=1 </a:t>
            </a:r>
            <a:r>
              <a:rPr lang="hu-HU" sz="1400" dirty="0"/>
              <a:t>∧</a:t>
            </a:r>
            <a:r>
              <a:rPr lang="en-US" sz="1400" dirty="0"/>
              <a:t> y’=y) ∨ (y’=y+1 </a:t>
            </a:r>
            <a:r>
              <a:rPr lang="hu-HU" sz="1400" dirty="0"/>
              <a:t>∧</a:t>
            </a:r>
            <a:r>
              <a:rPr lang="en-US" sz="1400" dirty="0"/>
              <a:t> x’=0) </a:t>
            </a:r>
            <a:endParaRPr lang="hu-HU" sz="1400" dirty="0"/>
          </a:p>
        </p:txBody>
      </p:sp>
      <p:cxnSp>
        <p:nvCxnSpPr>
          <p:cNvPr id="17" name="Görbe összekötő 26">
            <a:extLst>
              <a:ext uri="{FF2B5EF4-FFF2-40B4-BE49-F238E27FC236}">
                <a16:creationId xmlns:a16="http://schemas.microsoft.com/office/drawing/2014/main" id="{B181773B-08BE-BDEA-AFE4-0D662837964F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>
            <a:off x="5521473" y="2297058"/>
            <a:ext cx="6716" cy="467807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Szövegdoboz 28">
            <a:extLst>
              <a:ext uri="{FF2B5EF4-FFF2-40B4-BE49-F238E27FC236}">
                <a16:creationId xmlns:a16="http://schemas.microsoft.com/office/drawing/2014/main" id="{79B7B544-2A50-6087-B4F9-8BE0CB269F22}"/>
              </a:ext>
            </a:extLst>
          </p:cNvPr>
          <p:cNvSpPr txBox="1"/>
          <p:nvPr/>
        </p:nvSpPr>
        <p:spPr>
          <a:xfrm>
            <a:off x="5095875" y="2318900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hu-HU" dirty="0"/>
          </a:p>
        </p:txBody>
      </p:sp>
      <p:cxnSp>
        <p:nvCxnSpPr>
          <p:cNvPr id="39" name="Görbe összekötő 26">
            <a:extLst>
              <a:ext uri="{FF2B5EF4-FFF2-40B4-BE49-F238E27FC236}">
                <a16:creationId xmlns:a16="http://schemas.microsoft.com/office/drawing/2014/main" id="{511A6819-B9FC-929D-5D09-15011814884E}"/>
              </a:ext>
            </a:extLst>
          </p:cNvPr>
          <p:cNvCxnSpPr>
            <a:cxnSpLocks/>
            <a:stCxn id="14" idx="2"/>
            <a:endCxn id="35" idx="0"/>
          </p:cNvCxnSpPr>
          <p:nvPr/>
        </p:nvCxnSpPr>
        <p:spPr>
          <a:xfrm>
            <a:off x="5528189" y="3023376"/>
            <a:ext cx="0" cy="432714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Szövegdoboz 28">
            <a:extLst>
              <a:ext uri="{FF2B5EF4-FFF2-40B4-BE49-F238E27FC236}">
                <a16:creationId xmlns:a16="http://schemas.microsoft.com/office/drawing/2014/main" id="{F321E817-AB47-399D-D26E-B8D7F28D81F0}"/>
              </a:ext>
            </a:extLst>
          </p:cNvPr>
          <p:cNvSpPr txBox="1"/>
          <p:nvPr/>
        </p:nvSpPr>
        <p:spPr>
          <a:xfrm>
            <a:off x="5102408" y="3065827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0</a:t>
            </a:r>
            <a:endParaRPr lang="hu-HU" b="1" dirty="0">
              <a:solidFill>
                <a:schemeClr val="accent4"/>
              </a:solidFill>
            </a:endParaRPr>
          </a:p>
        </p:txBody>
      </p:sp>
      <p:sp>
        <p:nvSpPr>
          <p:cNvPr id="35" name="Téglalap 22">
            <a:extLst>
              <a:ext uri="{FF2B5EF4-FFF2-40B4-BE49-F238E27FC236}">
                <a16:creationId xmlns:a16="http://schemas.microsoft.com/office/drawing/2014/main" id="{CAB75157-9BC7-44A0-643B-105F7A4EDB56}"/>
              </a:ext>
            </a:extLst>
          </p:cNvPr>
          <p:cNvSpPr/>
          <p:nvPr/>
        </p:nvSpPr>
        <p:spPr>
          <a:xfrm>
            <a:off x="5095137" y="3456090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(y’=y+1) </a:t>
            </a:r>
            <a:endParaRPr lang="hu-HU" sz="1400" dirty="0"/>
          </a:p>
        </p:txBody>
      </p:sp>
      <p:sp>
        <p:nvSpPr>
          <p:cNvPr id="63" name="Téglalap 22">
            <a:extLst>
              <a:ext uri="{FF2B5EF4-FFF2-40B4-BE49-F238E27FC236}">
                <a16:creationId xmlns:a16="http://schemas.microsoft.com/office/drawing/2014/main" id="{5E8E0FE6-14B8-65A5-B520-97719DD98AD8}"/>
              </a:ext>
            </a:extLst>
          </p:cNvPr>
          <p:cNvSpPr/>
          <p:nvPr/>
        </p:nvSpPr>
        <p:spPr>
          <a:xfrm>
            <a:off x="5095137" y="4168836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(y’=1) </a:t>
            </a:r>
            <a:endParaRPr lang="hu-HU" sz="1400" dirty="0"/>
          </a:p>
        </p:txBody>
      </p:sp>
      <p:cxnSp>
        <p:nvCxnSpPr>
          <p:cNvPr id="64" name="Görbe összekötő 26">
            <a:extLst>
              <a:ext uri="{FF2B5EF4-FFF2-40B4-BE49-F238E27FC236}">
                <a16:creationId xmlns:a16="http://schemas.microsoft.com/office/drawing/2014/main" id="{AB4E46C6-E0E4-D53D-BF45-2684045C56EC}"/>
              </a:ext>
            </a:extLst>
          </p:cNvPr>
          <p:cNvCxnSpPr>
            <a:cxnSpLocks/>
            <a:stCxn id="35" idx="2"/>
            <a:endCxn id="63" idx="0"/>
          </p:cNvCxnSpPr>
          <p:nvPr/>
        </p:nvCxnSpPr>
        <p:spPr>
          <a:xfrm>
            <a:off x="5528189" y="3714601"/>
            <a:ext cx="0" cy="454235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Szövegdoboz 28">
            <a:extLst>
              <a:ext uri="{FF2B5EF4-FFF2-40B4-BE49-F238E27FC236}">
                <a16:creationId xmlns:a16="http://schemas.microsoft.com/office/drawing/2014/main" id="{ABC43B5D-873A-96C2-1835-6A8BAE454B48}"/>
              </a:ext>
            </a:extLst>
          </p:cNvPr>
          <p:cNvSpPr txBox="1"/>
          <p:nvPr/>
        </p:nvSpPr>
        <p:spPr>
          <a:xfrm>
            <a:off x="5102408" y="3734762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hu-HU" dirty="0"/>
          </a:p>
        </p:txBody>
      </p:sp>
      <p:cxnSp>
        <p:nvCxnSpPr>
          <p:cNvPr id="72" name="Görbe összekötő 26">
            <a:extLst>
              <a:ext uri="{FF2B5EF4-FFF2-40B4-BE49-F238E27FC236}">
                <a16:creationId xmlns:a16="http://schemas.microsoft.com/office/drawing/2014/main" id="{805EFFD5-8405-0C14-BBFF-867ECDE79539}"/>
              </a:ext>
            </a:extLst>
          </p:cNvPr>
          <p:cNvCxnSpPr>
            <a:cxnSpLocks/>
            <a:stCxn id="63" idx="2"/>
            <a:endCxn id="61" idx="0"/>
          </p:cNvCxnSpPr>
          <p:nvPr/>
        </p:nvCxnSpPr>
        <p:spPr>
          <a:xfrm flipH="1">
            <a:off x="5521472" y="4427347"/>
            <a:ext cx="6717" cy="442906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Szövegdoboz 28">
            <a:extLst>
              <a:ext uri="{FF2B5EF4-FFF2-40B4-BE49-F238E27FC236}">
                <a16:creationId xmlns:a16="http://schemas.microsoft.com/office/drawing/2014/main" id="{3619E422-E69C-6C1C-2594-4EE4C4F1C07C}"/>
              </a:ext>
            </a:extLst>
          </p:cNvPr>
          <p:cNvSpPr txBox="1"/>
          <p:nvPr/>
        </p:nvSpPr>
        <p:spPr>
          <a:xfrm>
            <a:off x="5095876" y="4438981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1</a:t>
            </a:r>
            <a:endParaRPr lang="hu-HU" b="1" dirty="0">
              <a:solidFill>
                <a:schemeClr val="accent5"/>
              </a:solidFill>
            </a:endParaRPr>
          </a:p>
        </p:txBody>
      </p:sp>
      <p:sp>
        <p:nvSpPr>
          <p:cNvPr id="61" name="Téglalap 22">
            <a:extLst>
              <a:ext uri="{FF2B5EF4-FFF2-40B4-BE49-F238E27FC236}">
                <a16:creationId xmlns:a16="http://schemas.microsoft.com/office/drawing/2014/main" id="{B716D390-C1DD-4B49-190B-EDD7086973EE}"/>
              </a:ext>
            </a:extLst>
          </p:cNvPr>
          <p:cNvSpPr/>
          <p:nvPr/>
        </p:nvSpPr>
        <p:spPr>
          <a:xfrm>
            <a:off x="5088420" y="4870253"/>
            <a:ext cx="866103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true</a:t>
            </a:r>
            <a:endParaRPr lang="hu-HU" sz="1400" dirty="0"/>
          </a:p>
        </p:txBody>
      </p:sp>
      <p:sp>
        <p:nvSpPr>
          <p:cNvPr id="31" name="Szövegdoboz 5">
            <a:extLst>
              <a:ext uri="{FF2B5EF4-FFF2-40B4-BE49-F238E27FC236}">
                <a16:creationId xmlns:a16="http://schemas.microsoft.com/office/drawing/2014/main" id="{3E5EB6E9-2599-2A2D-C05B-25522441EDBF}"/>
              </a:ext>
            </a:extLst>
          </p:cNvPr>
          <p:cNvSpPr txBox="1"/>
          <p:nvPr/>
        </p:nvSpPr>
        <p:spPr>
          <a:xfrm>
            <a:off x="8050029" y="1124065"/>
            <a:ext cx="1959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Negated property:</a:t>
            </a:r>
            <a:endParaRPr lang="hu-HU" dirty="0"/>
          </a:p>
        </p:txBody>
      </p:sp>
      <p:sp>
        <p:nvSpPr>
          <p:cNvPr id="34" name="Téglalap 22">
            <a:extLst>
              <a:ext uri="{FF2B5EF4-FFF2-40B4-BE49-F238E27FC236}">
                <a16:creationId xmlns:a16="http://schemas.microsoft.com/office/drawing/2014/main" id="{285BF677-6DB2-2BD7-F37B-4333F3622A68}"/>
              </a:ext>
            </a:extLst>
          </p:cNvPr>
          <p:cNvSpPr/>
          <p:nvPr/>
        </p:nvSpPr>
        <p:spPr>
          <a:xfrm>
            <a:off x="8316550" y="2038546"/>
            <a:ext cx="1426246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(x = 0) </a:t>
            </a:r>
            <a:r>
              <a:rPr lang="hu-HU" sz="1400" dirty="0"/>
              <a:t>∧</a:t>
            </a:r>
            <a:r>
              <a:rPr lang="en-US" sz="1400" dirty="0"/>
              <a:t> (y = 1)</a:t>
            </a:r>
            <a:endParaRPr lang="hu-HU" sz="1400" dirty="0"/>
          </a:p>
        </p:txBody>
      </p:sp>
      <p:sp>
        <p:nvSpPr>
          <p:cNvPr id="50" name="Téglalap 22">
            <a:extLst>
              <a:ext uri="{FF2B5EF4-FFF2-40B4-BE49-F238E27FC236}">
                <a16:creationId xmlns:a16="http://schemas.microsoft.com/office/drawing/2014/main" id="{883D1484-6893-085E-49D9-F531D86B330D}"/>
              </a:ext>
            </a:extLst>
          </p:cNvPr>
          <p:cNvSpPr/>
          <p:nvPr/>
        </p:nvSpPr>
        <p:spPr>
          <a:xfrm>
            <a:off x="8583073" y="3424589"/>
            <a:ext cx="893199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(y = 1)</a:t>
            </a:r>
            <a:endParaRPr lang="hu-HU" sz="1400" dirty="0"/>
          </a:p>
        </p:txBody>
      </p:sp>
      <p:sp>
        <p:nvSpPr>
          <p:cNvPr id="54" name="Téglalap 22">
            <a:extLst>
              <a:ext uri="{FF2B5EF4-FFF2-40B4-BE49-F238E27FC236}">
                <a16:creationId xmlns:a16="http://schemas.microsoft.com/office/drawing/2014/main" id="{83D545EB-B9A1-252B-89AC-CB4098AC4B28}"/>
              </a:ext>
            </a:extLst>
          </p:cNvPr>
          <p:cNvSpPr/>
          <p:nvPr/>
        </p:nvSpPr>
        <p:spPr>
          <a:xfrm>
            <a:off x="8583071" y="4856402"/>
            <a:ext cx="893199" cy="2585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true</a:t>
            </a:r>
            <a:endParaRPr lang="hu-HU" sz="1400" dirty="0"/>
          </a:p>
        </p:txBody>
      </p:sp>
      <p:cxnSp>
        <p:nvCxnSpPr>
          <p:cNvPr id="55" name="Görbe összekötő 26">
            <a:extLst>
              <a:ext uri="{FF2B5EF4-FFF2-40B4-BE49-F238E27FC236}">
                <a16:creationId xmlns:a16="http://schemas.microsoft.com/office/drawing/2014/main" id="{8B60AFC1-E3AD-819F-9015-6D09CF9252CB}"/>
              </a:ext>
            </a:extLst>
          </p:cNvPr>
          <p:cNvCxnSpPr>
            <a:cxnSpLocks/>
            <a:stCxn id="34" idx="2"/>
            <a:endCxn id="50" idx="0"/>
          </p:cNvCxnSpPr>
          <p:nvPr/>
        </p:nvCxnSpPr>
        <p:spPr>
          <a:xfrm>
            <a:off x="9029673" y="2297057"/>
            <a:ext cx="0" cy="1127532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örbe összekötő 26">
            <a:extLst>
              <a:ext uri="{FF2B5EF4-FFF2-40B4-BE49-F238E27FC236}">
                <a16:creationId xmlns:a16="http://schemas.microsoft.com/office/drawing/2014/main" id="{54A12576-FB94-2700-D64A-8C25AD0BF6E4}"/>
              </a:ext>
            </a:extLst>
          </p:cNvPr>
          <p:cNvCxnSpPr>
            <a:cxnSpLocks/>
            <a:stCxn id="50" idx="2"/>
            <a:endCxn id="54" idx="0"/>
          </p:cNvCxnSpPr>
          <p:nvPr/>
        </p:nvCxnSpPr>
        <p:spPr>
          <a:xfrm flipH="1">
            <a:off x="9029671" y="3683100"/>
            <a:ext cx="2" cy="1173302"/>
          </a:xfrm>
          <a:prstGeom prst="straightConnector1">
            <a:avLst/>
          </a:prstGeom>
          <a:ln w="19050"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Szövegdoboz 28">
            <a:extLst>
              <a:ext uri="{FF2B5EF4-FFF2-40B4-BE49-F238E27FC236}">
                <a16:creationId xmlns:a16="http://schemas.microsoft.com/office/drawing/2014/main" id="{8EF46E96-63CF-DD82-B62D-93D172002B6D}"/>
              </a:ext>
            </a:extLst>
          </p:cNvPr>
          <p:cNvSpPr txBox="1"/>
          <p:nvPr/>
        </p:nvSpPr>
        <p:spPr>
          <a:xfrm>
            <a:off x="8648291" y="2974762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0</a:t>
            </a:r>
            <a:endParaRPr lang="hu-HU" b="1" dirty="0">
              <a:solidFill>
                <a:schemeClr val="accent4"/>
              </a:solidFill>
            </a:endParaRPr>
          </a:p>
        </p:txBody>
      </p:sp>
      <p:sp>
        <p:nvSpPr>
          <p:cNvPr id="79" name="Szövegdoboz 28">
            <a:extLst>
              <a:ext uri="{FF2B5EF4-FFF2-40B4-BE49-F238E27FC236}">
                <a16:creationId xmlns:a16="http://schemas.microsoft.com/office/drawing/2014/main" id="{C4F2FF60-1143-A64E-1004-41CC659E8920}"/>
              </a:ext>
            </a:extLst>
          </p:cNvPr>
          <p:cNvSpPr txBox="1"/>
          <p:nvPr/>
        </p:nvSpPr>
        <p:spPr>
          <a:xfrm>
            <a:off x="8648291" y="4450195"/>
            <a:ext cx="24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1</a:t>
            </a:r>
            <a:endParaRPr lang="hu-HU" b="1" dirty="0">
              <a:solidFill>
                <a:schemeClr val="accent5"/>
              </a:solidFill>
            </a:endParaRPr>
          </a:p>
        </p:txBody>
      </p:sp>
      <p:sp>
        <p:nvSpPr>
          <p:cNvPr id="81" name="Speech Bubble: Rectangle 80">
            <a:extLst>
              <a:ext uri="{FF2B5EF4-FFF2-40B4-BE49-F238E27FC236}">
                <a16:creationId xmlns:a16="http://schemas.microsoft.com/office/drawing/2014/main" id="{430040C1-A212-282C-13A1-479E4ACB34BE}"/>
              </a:ext>
            </a:extLst>
          </p:cNvPr>
          <p:cNvSpPr/>
          <p:nvPr/>
        </p:nvSpPr>
        <p:spPr>
          <a:xfrm>
            <a:off x="10098882" y="1582715"/>
            <a:ext cx="1426246" cy="559751"/>
          </a:xfrm>
          <a:prstGeom prst="wedgeRectCallout">
            <a:avLst>
              <a:gd name="adj1" fmla="val -66288"/>
              <a:gd name="adj2" fmla="val 3687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Traverse in lockstep</a:t>
            </a:r>
            <a:endParaRPr lang="hu-HU" sz="1600" dirty="0"/>
          </a:p>
        </p:txBody>
      </p:sp>
      <p:sp>
        <p:nvSpPr>
          <p:cNvPr id="88" name="Speech Bubble: Rectangle 87">
            <a:extLst>
              <a:ext uri="{FF2B5EF4-FFF2-40B4-BE49-F238E27FC236}">
                <a16:creationId xmlns:a16="http://schemas.microsoft.com/office/drawing/2014/main" id="{B6B20088-AE44-C6AE-8DDE-CC897D6F1F8B}"/>
              </a:ext>
            </a:extLst>
          </p:cNvPr>
          <p:cNvSpPr/>
          <p:nvPr/>
        </p:nvSpPr>
        <p:spPr>
          <a:xfrm>
            <a:off x="8953722" y="5371764"/>
            <a:ext cx="2290319" cy="637918"/>
          </a:xfrm>
          <a:prstGeom prst="wedgeRectCallout">
            <a:avLst>
              <a:gd name="adj1" fmla="val -34646"/>
              <a:gd name="adj2" fmla="val -843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If terminal reached, property is violated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97993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0" grpId="0"/>
      <p:bldP spid="46" grpId="0"/>
      <p:bldP spid="35" grpId="0" animBg="1"/>
      <p:bldP spid="63" grpId="0" animBg="1"/>
      <p:bldP spid="68" grpId="0"/>
      <p:bldP spid="73" grpId="0"/>
      <p:bldP spid="61" grpId="0" animBg="1"/>
      <p:bldP spid="50" grpId="0" animBg="1"/>
      <p:bldP spid="54" grpId="0" animBg="1"/>
      <p:bldP spid="77" grpId="0"/>
      <p:bldP spid="79" grpId="0"/>
      <p:bldP spid="8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BA935-A697-7331-3B19-696EED38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0FFC49-6929-EE02-B37C-AABE8A7231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495D5-2557-0CA7-1893-035B6DA7D6B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5003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Created for state space enumeration (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whole state space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), not safety (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is error state reachable?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Solution: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Encode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on-the-fly reachability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in the transition relation</a:t>
            </a:r>
          </a:p>
          <a:p>
            <a:r>
              <a:rPr lang="en-US" dirty="0"/>
              <a:t>Each variable value manifests as an edge:</a:t>
            </a:r>
          </a:p>
          <a:p>
            <a:pPr lvl="1"/>
            <a:r>
              <a:rPr lang="en-US" dirty="0"/>
              <a:t>The array literal                                       assigning values to all indices is one edge, . . .</a:t>
            </a:r>
          </a:p>
          <a:p>
            <a:r>
              <a:rPr lang="en-US" dirty="0"/>
              <a:t>Only finite reachable state spaces are supported</a:t>
            </a:r>
          </a:p>
          <a:p>
            <a:pPr lvl="1"/>
            <a:r>
              <a:rPr lang="en-US" dirty="0"/>
              <a:t>Initial state set must be finite, havocs are mostly not supported</a:t>
            </a:r>
          </a:p>
          <a:p>
            <a:pPr lvl="1"/>
            <a:r>
              <a:rPr lang="en-US" b="1" dirty="0"/>
              <a:t>Idea 1: </a:t>
            </a:r>
            <a:r>
              <a:rPr lang="en-US" dirty="0"/>
              <a:t>Apply an edge-cap (e.g., max 1000 edges/node). If reached, then either:</a:t>
            </a:r>
          </a:p>
          <a:p>
            <a:pPr lvl="2"/>
            <a:r>
              <a:rPr lang="en-US" dirty="0"/>
              <a:t>Underapproximate: Continue with only these 1000 edges, only accept unsafe verdict</a:t>
            </a:r>
          </a:p>
          <a:p>
            <a:pPr lvl="2"/>
            <a:r>
              <a:rPr lang="en-US" dirty="0"/>
              <a:t>Overapproximate: Replace with level-skip (= try proving without this variable)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8C921C-65E2-D7C1-6E06-1B1748D61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Limitations/Awkwardness of Saturation</a:t>
            </a:r>
            <a:endParaRPr lang="hu-H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62F2F-93C8-A00F-4A74-AD05468EC584}"/>
              </a:ext>
            </a:extLst>
          </p:cNvPr>
          <p:cNvSpPr txBox="1"/>
          <p:nvPr/>
        </p:nvSpPr>
        <p:spPr>
          <a:xfrm>
            <a:off x="3722442" y="2938793"/>
            <a:ext cx="279508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[0 -&gt; 2, 1 -&gt; 3, default -&gt; 4]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85985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C7D148-143E-8C1E-6B1D-A073903643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1E4821-4CDA-79B6-8E92-DCBC0718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Edge-cap underapproximation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14479A-8222-CE54-DC7D-8DEA2B6F4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78" y="2156623"/>
            <a:ext cx="7449911" cy="3585270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38F4710-3A49-F342-0B12-A8F9EE787373}"/>
              </a:ext>
            </a:extLst>
          </p:cNvPr>
          <p:cNvSpPr/>
          <p:nvPr/>
        </p:nvSpPr>
        <p:spPr>
          <a:xfrm>
            <a:off x="7550524" y="3109632"/>
            <a:ext cx="3065930" cy="638735"/>
          </a:xfrm>
          <a:prstGeom prst="wedgeRectCallout">
            <a:avLst>
              <a:gd name="adj1" fmla="val -56944"/>
              <a:gd name="adj2" fmla="val 98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 gain 10 additional models: </a:t>
            </a:r>
            <a:r>
              <a:rPr lang="en-US" b="1" dirty="0"/>
              <a:t>376 solved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759709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DB6D-7CB2-31BF-0F19-DE947669B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A55A65-E0FD-61C5-42C8-9118E944B5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7BF66-0A27-2101-AF40-229C9A9C43F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4978" y="1201994"/>
            <a:ext cx="11021961" cy="5500363"/>
          </a:xfrm>
        </p:spPr>
        <p:txBody>
          <a:bodyPr>
            <a:normAutofit/>
          </a:bodyPr>
          <a:lstStyle/>
          <a:p>
            <a:r>
              <a:rPr lang="en-US" dirty="0"/>
              <a:t>Only finite reachable state spaces are supported</a:t>
            </a:r>
          </a:p>
          <a:p>
            <a:pPr lvl="1"/>
            <a:r>
              <a:rPr lang="en-US" b="1" dirty="0"/>
              <a:t>Idea 2: </a:t>
            </a:r>
            <a:r>
              <a:rPr lang="en-US" dirty="0"/>
              <a:t>Implicit Predicate abstraction</a:t>
            </a:r>
          </a:p>
          <a:p>
            <a:pPr lvl="2"/>
            <a:r>
              <a:rPr lang="en-US" dirty="0"/>
              <a:t>We can put any SMT formula into the substitution diagram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sz="1800" dirty="0"/>
              <a:t>Many further ideas: </a:t>
            </a:r>
            <a:r>
              <a:rPr lang="en-US" sz="1800" i="1" dirty="0"/>
              <a:t>Do you reorder between iterations? How do you transfer knowledge between iterations? (Constrained saturation using previous iteration’s state space)?</a:t>
            </a:r>
            <a:br>
              <a:rPr lang="en-US" sz="1800" i="1" dirty="0"/>
            </a:br>
            <a:r>
              <a:rPr lang="en-US" sz="1800" i="1" dirty="0"/>
              <a:t>Partial abstraction (Track most variables explicitly, predicates for the problematic ones)?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59F0CB-8C12-8A46-0886-9AFEE9FD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Limitations/Awkwardness of Saturation</a:t>
            </a:r>
            <a:endParaRPr lang="hu-H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D1AA98-DC25-0BD3-A577-232989925C1C}"/>
              </a:ext>
            </a:extLst>
          </p:cNvPr>
          <p:cNvSpPr txBox="1"/>
          <p:nvPr/>
        </p:nvSpPr>
        <p:spPr>
          <a:xfrm>
            <a:off x="2190126" y="2863190"/>
            <a:ext cx="219126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I: x = 0 ∧ y &lt; 100</a:t>
            </a:r>
          </a:p>
          <a:p>
            <a:r>
              <a:rPr lang="en-US" dirty="0"/>
              <a:t>T: x’ = x + 1 ∧ y’ = y</a:t>
            </a:r>
          </a:p>
          <a:p>
            <a:r>
              <a:rPr lang="en-US" dirty="0"/>
              <a:t>P: x &lt; 50</a:t>
            </a:r>
            <a:endParaRPr lang="hu-H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1D7EEB-A086-9D41-B943-9ABCA2852FA1}"/>
              </a:ext>
            </a:extLst>
          </p:cNvPr>
          <p:cNvSpPr txBox="1"/>
          <p:nvPr/>
        </p:nvSpPr>
        <p:spPr>
          <a:xfrm>
            <a:off x="1179654" y="3110674"/>
            <a:ext cx="99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B7CD1-C7E7-7A19-DD38-E8B9D2C90F13}"/>
              </a:ext>
            </a:extLst>
          </p:cNvPr>
          <p:cNvSpPr txBox="1"/>
          <p:nvPr/>
        </p:nvSpPr>
        <p:spPr>
          <a:xfrm>
            <a:off x="815335" y="4521104"/>
            <a:ext cx="1374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Precision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FBC574-4466-4EE6-36BD-62746837CBE6}"/>
              </a:ext>
            </a:extLst>
          </p:cNvPr>
          <p:cNvSpPr txBox="1"/>
          <p:nvPr/>
        </p:nvSpPr>
        <p:spPr>
          <a:xfrm>
            <a:off x="2903069" y="3860286"/>
            <a:ext cx="51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+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B41674-3D30-536F-20C0-48ED78DB121C}"/>
              </a:ext>
            </a:extLst>
          </p:cNvPr>
          <p:cNvSpPr txBox="1"/>
          <p:nvPr/>
        </p:nvSpPr>
        <p:spPr>
          <a:xfrm>
            <a:off x="2465138" y="4523957"/>
            <a:ext cx="1374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{ (x &lt; 2) }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D5D57C0-1216-7B95-BCB5-EAD996AA25BC}"/>
              </a:ext>
            </a:extLst>
          </p:cNvPr>
          <p:cNvSpPr/>
          <p:nvPr/>
        </p:nvSpPr>
        <p:spPr>
          <a:xfrm>
            <a:off x="4920870" y="3786520"/>
            <a:ext cx="828675" cy="3429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B31214-9D64-28E1-7BB7-4850F29F132D}"/>
              </a:ext>
            </a:extLst>
          </p:cNvPr>
          <p:cNvSpPr txBox="1"/>
          <p:nvPr/>
        </p:nvSpPr>
        <p:spPr>
          <a:xfrm>
            <a:off x="6289022" y="3142696"/>
            <a:ext cx="44714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I</a:t>
            </a:r>
            <a:r>
              <a:rPr lang="en-US" baseline="-25000" dirty="0" err="1"/>
              <a:t>abs</a:t>
            </a:r>
            <a:r>
              <a:rPr lang="en-US" dirty="0"/>
              <a:t>: I ∧ </a:t>
            </a:r>
            <a:r>
              <a:rPr lang="en-US" b="1" dirty="0">
                <a:solidFill>
                  <a:schemeClr val="accent1"/>
                </a:solidFill>
              </a:rPr>
              <a:t>(p</a:t>
            </a:r>
            <a:r>
              <a:rPr lang="en-US" b="1" baseline="-25000" dirty="0">
                <a:solidFill>
                  <a:schemeClr val="accent1"/>
                </a:solidFill>
              </a:rPr>
              <a:t>1</a:t>
            </a:r>
            <a:r>
              <a:rPr lang="en-US" b="1" dirty="0">
                <a:solidFill>
                  <a:schemeClr val="accent1"/>
                </a:solidFill>
              </a:rPr>
              <a:t> ⟺ (x &lt; 2))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baseline="-25000" dirty="0"/>
              <a:t>abs</a:t>
            </a:r>
            <a:r>
              <a:rPr lang="en-US" dirty="0"/>
              <a:t>: T ∧ </a:t>
            </a:r>
            <a:r>
              <a:rPr lang="en-US" b="1" dirty="0">
                <a:solidFill>
                  <a:schemeClr val="accent1"/>
                </a:solidFill>
              </a:rPr>
              <a:t>(p</a:t>
            </a:r>
            <a:r>
              <a:rPr lang="en-US" b="1" baseline="-25000" dirty="0">
                <a:solidFill>
                  <a:schemeClr val="accent1"/>
                </a:solidFill>
              </a:rPr>
              <a:t>1</a:t>
            </a:r>
            <a:r>
              <a:rPr lang="en-US" b="1" dirty="0">
                <a:solidFill>
                  <a:schemeClr val="accent1"/>
                </a:solidFill>
              </a:rPr>
              <a:t> ⟺ (x &lt; 2)) ∧ (p’</a:t>
            </a:r>
            <a:r>
              <a:rPr lang="en-US" b="1" baseline="-25000" dirty="0">
                <a:solidFill>
                  <a:schemeClr val="accent1"/>
                </a:solidFill>
              </a:rPr>
              <a:t>1</a:t>
            </a:r>
            <a:r>
              <a:rPr lang="en-US" b="1" dirty="0">
                <a:solidFill>
                  <a:schemeClr val="accent1"/>
                </a:solidFill>
              </a:rPr>
              <a:t> ⟺ (x’ &lt; 2))</a:t>
            </a:r>
          </a:p>
          <a:p>
            <a:endParaRPr lang="en-US" dirty="0"/>
          </a:p>
          <a:p>
            <a:r>
              <a:rPr lang="en-US" dirty="0" err="1"/>
              <a:t>P</a:t>
            </a:r>
            <a:r>
              <a:rPr lang="en-US" baseline="-25000" dirty="0" err="1"/>
              <a:t>abs</a:t>
            </a:r>
            <a:r>
              <a:rPr lang="en-US" dirty="0"/>
              <a:t>: </a:t>
            </a:r>
            <a:r>
              <a:rPr lang="en-US" b="1" dirty="0">
                <a:solidFill>
                  <a:schemeClr val="accent1"/>
                </a:solidFill>
              </a:rPr>
              <a:t>¬(</a:t>
            </a:r>
            <a:r>
              <a:rPr lang="en-US" dirty="0"/>
              <a:t>¬P ∧ </a:t>
            </a:r>
            <a:r>
              <a:rPr lang="en-US" b="1" dirty="0">
                <a:solidFill>
                  <a:schemeClr val="accent1"/>
                </a:solidFill>
              </a:rPr>
              <a:t>(p</a:t>
            </a:r>
            <a:r>
              <a:rPr lang="en-US" b="1" baseline="-25000" dirty="0">
                <a:solidFill>
                  <a:schemeClr val="accent1"/>
                </a:solidFill>
              </a:rPr>
              <a:t>1</a:t>
            </a:r>
            <a:r>
              <a:rPr lang="en-US" b="1" dirty="0">
                <a:solidFill>
                  <a:schemeClr val="accent1"/>
                </a:solidFill>
              </a:rPr>
              <a:t> ⟺ (x &lt; 2)))</a:t>
            </a:r>
            <a:endParaRPr lang="hu-HU" b="1" dirty="0">
              <a:solidFill>
                <a:schemeClr val="accent1"/>
              </a:solidFill>
            </a:endParaRP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61F8E87B-0400-4EF7-CDFD-5CD851AB9DC6}"/>
              </a:ext>
            </a:extLst>
          </p:cNvPr>
          <p:cNvSpPr/>
          <p:nvPr/>
        </p:nvSpPr>
        <p:spPr>
          <a:xfrm>
            <a:off x="9185446" y="2863190"/>
            <a:ext cx="2616091" cy="631537"/>
          </a:xfrm>
          <a:prstGeom prst="wedgeRectCallout">
            <a:avLst>
              <a:gd name="adj1" fmla="val -63378"/>
              <a:gd name="adj2" fmla="val 2777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Activation literals </a:t>
            </a:r>
            <a:r>
              <a:rPr lang="en-US" dirty="0"/>
              <a:t>to track predicates</a:t>
            </a:r>
            <a:endParaRPr lang="hu-H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DF253B-10DE-7554-24C6-705024568DF2}"/>
              </a:ext>
            </a:extLst>
          </p:cNvPr>
          <p:cNvSpPr txBox="1"/>
          <p:nvPr/>
        </p:nvSpPr>
        <p:spPr>
          <a:xfrm>
            <a:off x="7633951" y="4825305"/>
            <a:ext cx="208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Abstract STS</a:t>
            </a:r>
          </a:p>
        </p:txBody>
      </p:sp>
    </p:spTree>
    <p:extLst>
      <p:ext uri="{BB962C8B-B14F-4D97-AF65-F5344CB8AC3E}">
        <p14:creationId xmlns:p14="http://schemas.microsoft.com/office/powerpoint/2010/main" val="311748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835CA1-8CE0-2FDB-F442-FBC4D1726A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3A3A4-D15A-DC74-BF6B-AA0FB158929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D827E3-E316-FF04-14B6-D7B68DF19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Evaluation: Predicate abstraction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2A1FD0-4ECC-64F5-FE1B-57FDDC1D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631" y="2242854"/>
            <a:ext cx="7983794" cy="3842201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8E3B1FE-CC11-37FC-3978-289FA36DC210}"/>
              </a:ext>
            </a:extLst>
          </p:cNvPr>
          <p:cNvSpPr/>
          <p:nvPr/>
        </p:nvSpPr>
        <p:spPr>
          <a:xfrm flipH="1">
            <a:off x="5178682" y="1755226"/>
            <a:ext cx="4451692" cy="638735"/>
          </a:xfrm>
          <a:prstGeom prst="wedgeRectCallout">
            <a:avLst>
              <a:gd name="adj1" fmla="val -56335"/>
              <a:gd name="adj2" fmla="val 4946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even reach </a:t>
            </a:r>
            <a:r>
              <a:rPr lang="en-US" b="1" dirty="0"/>
              <a:t>386</a:t>
            </a:r>
            <a:r>
              <a:rPr lang="en-US" dirty="0"/>
              <a:t> tasks solved and is faster on the harder models than POR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120852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E1F66D-2888-2A9F-78DD-C0E45EEE5F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85253-6705-E35B-C12A-E8B7B869B89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Can exploit independence of components well (also if they are mostly independent with some synchronization)</a:t>
            </a:r>
          </a:p>
          <a:p>
            <a:endParaRPr lang="en-US" dirty="0"/>
          </a:p>
          <a:p>
            <a:r>
              <a:rPr lang="en-US" dirty="0"/>
              <a:t>We get the entire reachable state space as an MDD</a:t>
            </a:r>
          </a:p>
          <a:p>
            <a:pPr lvl="1"/>
            <a:r>
              <a:rPr lang="en-US" dirty="0"/>
              <a:t>Relatively cheap to run </a:t>
            </a:r>
            <a:r>
              <a:rPr lang="en-US" b="1" dirty="0"/>
              <a:t>CTL labeling </a:t>
            </a:r>
            <a:r>
              <a:rPr lang="en-US" dirty="0"/>
              <a:t>afterwards on the result</a:t>
            </a:r>
          </a:p>
          <a:p>
            <a:pPr lvl="2"/>
            <a:r>
              <a:rPr lang="en-US" dirty="0"/>
              <a:t>We need only E p U q, EX p, EG p</a:t>
            </a:r>
          </a:p>
          <a:p>
            <a:pPr lvl="1"/>
            <a:r>
              <a:rPr lang="en-US" dirty="0"/>
              <a:t>We can produce very </a:t>
            </a:r>
            <a:r>
              <a:rPr lang="en-US" b="1" dirty="0"/>
              <a:t>detailed correctness witnesses</a:t>
            </a:r>
            <a:endParaRPr lang="hu-HU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36B5B0-32A4-53DF-C831-6FD581FB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Saturation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4716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BB2F00-C87F-0F30-4110-DBF896A4D8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D4265-ED4D-1EEA-F264-254687E1AD2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We </a:t>
            </a:r>
            <a:r>
              <a:rPr lang="en-US" sz="2400" b="1" dirty="0">
                <a:solidFill>
                  <a:schemeClr val="accent1"/>
                </a:solidFill>
              </a:rPr>
              <a:t>lifted saturation</a:t>
            </a:r>
            <a:r>
              <a:rPr lang="en-US" sz="2400" dirty="0"/>
              <a:t> from Petri nets </a:t>
            </a:r>
            <a:r>
              <a:rPr lang="en-US" sz="2400" b="1" dirty="0">
                <a:solidFill>
                  <a:schemeClr val="accent1"/>
                </a:solidFill>
              </a:rPr>
              <a:t>to a much wider set </a:t>
            </a:r>
            <a:r>
              <a:rPr lang="en-US" sz="2400" dirty="0"/>
              <a:t>of domains (Symbolic Transition Systems)</a:t>
            </a:r>
          </a:p>
          <a:p>
            <a:pPr lvl="1"/>
            <a:r>
              <a:rPr lang="en-US" sz="2000" b="1" dirty="0" err="1"/>
              <a:t>Subsitution</a:t>
            </a:r>
            <a:r>
              <a:rPr lang="en-US" sz="2000" b="1" dirty="0"/>
              <a:t> diagrams </a:t>
            </a:r>
            <a:r>
              <a:rPr lang="en-US" sz="2000" dirty="0"/>
              <a:t>allow reasoning on infinite relations</a:t>
            </a:r>
          </a:p>
          <a:p>
            <a:pPr lvl="1"/>
            <a:r>
              <a:rPr lang="en-US" sz="2000" b="1" dirty="0"/>
              <a:t>Look-ahead</a:t>
            </a:r>
            <a:r>
              <a:rPr lang="en-US" sz="2000" dirty="0"/>
              <a:t> allows cross-variable dependencies</a:t>
            </a:r>
          </a:p>
          <a:p>
            <a:pPr lvl="1"/>
            <a:r>
              <a:rPr lang="en-US" sz="2000" dirty="0"/>
              <a:t>Handling havocs:</a:t>
            </a:r>
          </a:p>
          <a:p>
            <a:pPr lvl="2"/>
            <a:r>
              <a:rPr lang="en-US" sz="1800" dirty="0"/>
              <a:t>Edge-cap and underapproximation</a:t>
            </a:r>
          </a:p>
          <a:p>
            <a:pPr lvl="2"/>
            <a:r>
              <a:rPr lang="en-US" sz="1800" dirty="0"/>
              <a:t>CEGAR + Saturation</a:t>
            </a:r>
          </a:p>
          <a:p>
            <a:pPr lvl="1"/>
            <a:r>
              <a:rPr lang="en-US" sz="2000" dirty="0"/>
              <a:t>We can now solve nearly as many models as POR (</a:t>
            </a:r>
            <a:r>
              <a:rPr lang="en-US" sz="2000" dirty="0" err="1"/>
              <a:t>Expl</a:t>
            </a:r>
            <a:r>
              <a:rPr lang="en-US" sz="2000" dirty="0"/>
              <a:t> and </a:t>
            </a:r>
            <a:r>
              <a:rPr lang="en-US" sz="2000" dirty="0" err="1"/>
              <a:t>PredCart</a:t>
            </a:r>
            <a:r>
              <a:rPr lang="en-US" sz="2000" dirty="0"/>
              <a:t>), and are faster on the ones we both solve</a:t>
            </a:r>
          </a:p>
          <a:p>
            <a:r>
              <a:rPr lang="en-US" sz="2400" dirty="0"/>
              <a:t>Substitution diagrams are mostly unexplored, this is only the </a:t>
            </a:r>
            <a:r>
              <a:rPr lang="en-US" sz="2400"/>
              <a:t>first application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E46ACA-DD5D-4867-2DFB-56B9B7007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9297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7A2FBC-4B61-90B7-CE80-A31A10E974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BAFA8-C941-579A-4604-CB6145B6118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On Petri nets, </a:t>
            </a:r>
            <a:r>
              <a:rPr lang="en-US" b="1" dirty="0"/>
              <a:t>we scale identically </a:t>
            </a:r>
            <a:r>
              <a:rPr lang="en-US" dirty="0"/>
              <a:t>to the native algorithm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spcBef>
                <a:spcPts val="1800"/>
              </a:spcBef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hu-H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B84ED0-537A-276B-32A2-04FC97CFD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922498-C9D9-BE47-BE6D-9E72918C8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143" y="2037762"/>
            <a:ext cx="6609421" cy="361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1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6F361A-7B04-57BE-6022-858A448C9B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Alpine Verification Meeting 2026, 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BE13D-0150-8E84-882D-BB475F24F8E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If you include the OC (Ordering Consistency) checker, it still beats Saturation</a:t>
            </a:r>
          </a:p>
          <a:p>
            <a:pPr marL="457200" lvl="1" indent="0">
              <a:buNone/>
            </a:pPr>
            <a:r>
              <a:rPr lang="en-US" dirty="0"/>
              <a:t>~BMC that reasons over happens-before relations</a:t>
            </a:r>
            <a:endParaRPr lang="hu-H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3A39A4-63A7-98F2-23AF-C9A547807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full picture</a:t>
            </a:r>
            <a:endParaRPr lang="hu-H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DBFB2E-5AB4-CF59-CF5D-B9DF05714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1" y="2772079"/>
            <a:ext cx="7429945" cy="348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0241"/>
      </p:ext>
    </p:extLst>
  </p:cSld>
  <p:clrMapOvr>
    <a:masterClrMapping/>
  </p:clrMapOvr>
</p:sld>
</file>

<file path=ppt/theme/theme1.xml><?xml version="1.0" encoding="utf-8"?>
<a:theme xmlns:a="http://schemas.openxmlformats.org/drawingml/2006/main" name="1_FTSRG">
  <a:themeElements>
    <a:clrScheme name="FTSRG">
      <a:dk1>
        <a:srgbClr val="000000"/>
      </a:dk1>
      <a:lt1>
        <a:srgbClr val="FFFFFF"/>
      </a:lt1>
      <a:dk2>
        <a:srgbClr val="2F2D2E"/>
      </a:dk2>
      <a:lt2>
        <a:srgbClr val="A7A8A7"/>
      </a:lt2>
      <a:accent1>
        <a:srgbClr val="1446A0"/>
      </a:accent1>
      <a:accent2>
        <a:srgbClr val="960018"/>
      </a:accent2>
      <a:accent3>
        <a:srgbClr val="522B47"/>
      </a:accent3>
      <a:accent4>
        <a:srgbClr val="FB8B24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TSRG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62E6E35-6DE0-4CE1-8472-5FE16B9172C3}">
  <we:reference id="01cd1c88-25e9-4daa-b0ef-32dc541ed811" version="1.0.0.0" store="EXCatalog" storeType="EXCatalog"/>
  <we:alternateReferences>
    <we:reference id="WA200000068" version="1.0.0.0" store="hu-HU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8794</TotalTime>
  <Words>2168</Words>
  <Application>Microsoft Office PowerPoint</Application>
  <PresentationFormat>Widescreen</PresentationFormat>
  <Paragraphs>450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Consolas</vt:lpstr>
      <vt:lpstr>Open Sans</vt:lpstr>
      <vt:lpstr>Arial</vt:lpstr>
      <vt:lpstr>Open Sans ExtraBold</vt:lpstr>
      <vt:lpstr>Calibri</vt:lpstr>
      <vt:lpstr>1_FTSRG</vt:lpstr>
      <vt:lpstr>Concurrent Software meets Saturation</vt:lpstr>
      <vt:lpstr>Motivation: Concurrent Systems</vt:lpstr>
      <vt:lpstr>Running Example</vt:lpstr>
      <vt:lpstr>Running Example</vt:lpstr>
      <vt:lpstr>Saturation</vt:lpstr>
      <vt:lpstr>Saturation</vt:lpstr>
      <vt:lpstr>Saturation</vt:lpstr>
      <vt:lpstr>Saturation</vt:lpstr>
      <vt:lpstr>From Petri Nets to Software</vt:lpstr>
      <vt:lpstr>From Petri Nets to Software</vt:lpstr>
      <vt:lpstr>Saturation with Substitution Diagrams</vt:lpstr>
      <vt:lpstr>From Petri Nets to Software</vt:lpstr>
      <vt:lpstr>Look-Ahead</vt:lpstr>
      <vt:lpstr>Evaluation</vt:lpstr>
      <vt:lpstr>Evaluation: Saturation vs POR</vt:lpstr>
      <vt:lpstr>Evaluation: Saturation vs POR</vt:lpstr>
      <vt:lpstr>Evaluation: Look-ahead</vt:lpstr>
      <vt:lpstr>Limitations/Awkwardness of Saturation</vt:lpstr>
      <vt:lpstr>Saturation with Substitution Diagrams</vt:lpstr>
      <vt:lpstr>Limitations/Awkwardness of Saturation</vt:lpstr>
      <vt:lpstr>Evaluation: Edge-cap underapproximation</vt:lpstr>
      <vt:lpstr>Limitations/Awkwardness of Saturation</vt:lpstr>
      <vt:lpstr>Evaluation: Predicate abstraction</vt:lpstr>
      <vt:lpstr>Advantages of Saturation</vt:lpstr>
      <vt:lpstr>Summary</vt:lpstr>
      <vt:lpstr>Evaluation</vt:lpstr>
      <vt:lpstr>The full picture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Kiterjesztett szimbolikus tranzíciós rendszerek</dc:title>
  <dc:creator>Milán Mondok</dc:creator>
  <cp:lastModifiedBy>Milán Mondok</cp:lastModifiedBy>
  <cp:revision>230</cp:revision>
  <dcterms:created xsi:type="dcterms:W3CDTF">2020-11-08T20:22:23Z</dcterms:created>
  <dcterms:modified xsi:type="dcterms:W3CDTF">2026-09-22T16:40:19Z</dcterms:modified>
</cp:coreProperties>
</file>