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notesMasterIdLst>
    <p:notesMasterId r:id="rId21"/>
  </p:notesMasterIdLst>
  <p:sldIdLst>
    <p:sldId id="256" r:id="rId3"/>
    <p:sldId id="263" r:id="rId4"/>
    <p:sldId id="267" r:id="rId5"/>
    <p:sldId id="268" r:id="rId6"/>
    <p:sldId id="259" r:id="rId7"/>
    <p:sldId id="264" r:id="rId8"/>
    <p:sldId id="266" r:id="rId9"/>
    <p:sldId id="269" r:id="rId10"/>
    <p:sldId id="270" r:id="rId11"/>
    <p:sldId id="273" r:id="rId12"/>
    <p:sldId id="260" r:id="rId13"/>
    <p:sldId id="276" r:id="rId14"/>
    <p:sldId id="271" r:id="rId15"/>
    <p:sldId id="277" r:id="rId16"/>
    <p:sldId id="272" r:id="rId17"/>
    <p:sldId id="279" r:id="rId18"/>
    <p:sldId id="281" r:id="rId19"/>
    <p:sldId id="27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FDF"/>
    <a:srgbClr val="E7E9F0"/>
    <a:srgbClr val="A7A8A7"/>
    <a:srgbClr val="E7E7E7"/>
    <a:srgbClr val="CBCBCB"/>
    <a:srgbClr val="3E2035"/>
    <a:srgbClr val="0F3578"/>
    <a:srgbClr val="8BC167"/>
    <a:srgbClr val="339933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013" autoAdjust="0"/>
  </p:normalViewPr>
  <p:slideViewPr>
    <p:cSldViewPr snapToGrid="0">
      <p:cViewPr varScale="1">
        <p:scale>
          <a:sx n="71" d="100"/>
          <a:sy n="71" d="100"/>
        </p:scale>
        <p:origin x="11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A2041C-6BAF-4DC8-865F-FBCC44E8E8D1}" type="doc">
      <dgm:prSet loTypeId="urn:microsoft.com/office/officeart/2005/8/layout/chevron1" loCatId="process" qsTypeId="urn:microsoft.com/office/officeart/2005/8/quickstyle/simple1#1" qsCatId="simple" csTypeId="urn:microsoft.com/office/officeart/2005/8/colors/accent1_2#1" csCatId="accent1" phldr="1"/>
      <dgm:spPr/>
    </dgm:pt>
    <dgm:pt modelId="{97FFF561-F737-4D67-9586-26910BCC2DB1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WCET analysis</a:t>
          </a:r>
        </a:p>
      </dgm:t>
    </dgm:pt>
    <dgm:pt modelId="{D4E69000-A105-46C5-AFCB-6DF1A7A1F51C}" type="parTrans" cxnId="{8E3AC4FF-86F7-4C4A-9B7D-A844530876CC}">
      <dgm:prSet/>
      <dgm:spPr/>
      <dgm:t>
        <a:bodyPr/>
        <a:lstStyle/>
        <a:p>
          <a:endParaRPr lang="en-US"/>
        </a:p>
      </dgm:t>
    </dgm:pt>
    <dgm:pt modelId="{07B1FFE9-29F0-4A8F-B1F0-08BF59A4AAE7}" type="sibTrans" cxnId="{8E3AC4FF-86F7-4C4A-9B7D-A844530876CC}">
      <dgm:prSet/>
      <dgm:spPr/>
      <dgm:t>
        <a:bodyPr/>
        <a:lstStyle/>
        <a:p>
          <a:endParaRPr lang="en-US"/>
        </a:p>
      </dgm:t>
    </dgm:pt>
    <dgm:pt modelId="{20423AC8-1BEE-41C6-B66D-7C163349F208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Source code annotation</a:t>
          </a:r>
        </a:p>
      </dgm:t>
    </dgm:pt>
    <dgm:pt modelId="{7B9B07F5-112B-4420-B082-1C21EAB93646}" type="parTrans" cxnId="{798F85C2-A398-4BD9-AB0F-5D0D8B3387F5}">
      <dgm:prSet/>
      <dgm:spPr/>
      <dgm:t>
        <a:bodyPr/>
        <a:lstStyle/>
        <a:p>
          <a:endParaRPr lang="en-US"/>
        </a:p>
      </dgm:t>
    </dgm:pt>
    <dgm:pt modelId="{8BEF7816-722D-4B15-8B07-1DF24C31D026}" type="sibTrans" cxnId="{798F85C2-A398-4BD9-AB0F-5D0D8B3387F5}">
      <dgm:prSet/>
      <dgm:spPr/>
      <dgm:t>
        <a:bodyPr/>
        <a:lstStyle/>
        <a:p>
          <a:endParaRPr lang="en-US"/>
        </a:p>
      </dgm:t>
    </dgm:pt>
    <dgm:pt modelId="{9ED22E41-1BA3-46BB-BD66-27DEE8B0D4D0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Timed formal model</a:t>
          </a:r>
        </a:p>
      </dgm:t>
    </dgm:pt>
    <dgm:pt modelId="{0A0683EF-0B32-4226-BA21-5B4DBD25C3F3}" type="parTrans" cxnId="{0DDEB4AB-66B5-4141-9184-FD13279579AA}">
      <dgm:prSet/>
      <dgm:spPr/>
      <dgm:t>
        <a:bodyPr/>
        <a:lstStyle/>
        <a:p>
          <a:endParaRPr lang="en-US"/>
        </a:p>
      </dgm:t>
    </dgm:pt>
    <dgm:pt modelId="{CB55C820-16C6-4B27-ADF3-0C842A60605B}" type="sibTrans" cxnId="{0DDEB4AB-66B5-4141-9184-FD13279579AA}">
      <dgm:prSet/>
      <dgm:spPr/>
      <dgm:t>
        <a:bodyPr/>
        <a:lstStyle/>
        <a:p>
          <a:endParaRPr lang="en-US"/>
        </a:p>
      </dgm:t>
    </dgm:pt>
    <dgm:pt modelId="{B3A6C6F0-EE25-4226-A53A-B0F21FC788BA}">
      <dgm:prSet/>
      <dgm:spPr/>
      <dgm:t>
        <a:bodyPr/>
        <a:lstStyle/>
        <a:p>
          <a:r>
            <a:rPr lang="en-US"/>
            <a:t>Timed model checking</a:t>
          </a:r>
          <a:endParaRPr lang="en-US" dirty="0"/>
        </a:p>
      </dgm:t>
    </dgm:pt>
    <dgm:pt modelId="{1247BB5A-B299-4F9B-87D0-C89D9C8283F7}" type="parTrans" cxnId="{C6C37F34-0636-47E7-A137-93CE05C343FD}">
      <dgm:prSet/>
      <dgm:spPr/>
      <dgm:t>
        <a:bodyPr/>
        <a:lstStyle/>
        <a:p>
          <a:endParaRPr lang="en-US"/>
        </a:p>
      </dgm:t>
    </dgm:pt>
    <dgm:pt modelId="{260C131E-4A1B-409D-82C0-EF22B0441EEF}" type="sibTrans" cxnId="{C6C37F34-0636-47E7-A137-93CE05C343FD}">
      <dgm:prSet/>
      <dgm:spPr/>
      <dgm:t>
        <a:bodyPr/>
        <a:lstStyle/>
        <a:p>
          <a:endParaRPr lang="en-US"/>
        </a:p>
      </dgm:t>
    </dgm:pt>
    <dgm:pt modelId="{C108B1D8-7584-4714-A581-EA528C32393F}" type="pres">
      <dgm:prSet presAssocID="{BDA2041C-6BAF-4DC8-865F-FBCC44E8E8D1}" presName="Name0" presStyleCnt="0">
        <dgm:presLayoutVars>
          <dgm:dir/>
          <dgm:animLvl val="lvl"/>
          <dgm:resizeHandles val="exact"/>
        </dgm:presLayoutVars>
      </dgm:prSet>
      <dgm:spPr/>
    </dgm:pt>
    <dgm:pt modelId="{F92FCB3B-AE2B-4A20-B74D-A34CD9D12B5D}" type="pres">
      <dgm:prSet presAssocID="{97FFF561-F737-4D67-9586-26910BCC2DB1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EFA0401-DFA4-4FB3-9FA5-C3785D6E413F}" type="pres">
      <dgm:prSet presAssocID="{07B1FFE9-29F0-4A8F-B1F0-08BF59A4AAE7}" presName="parTxOnlySpace" presStyleCnt="0"/>
      <dgm:spPr/>
    </dgm:pt>
    <dgm:pt modelId="{921B1180-0701-420A-8587-310322AC67A4}" type="pres">
      <dgm:prSet presAssocID="{20423AC8-1BEE-41C6-B66D-7C163349F20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9F10B6-7E9B-43A7-A0B7-732ED19BFDB5}" type="pres">
      <dgm:prSet presAssocID="{8BEF7816-722D-4B15-8B07-1DF24C31D026}" presName="parTxOnlySpace" presStyleCnt="0"/>
      <dgm:spPr/>
    </dgm:pt>
    <dgm:pt modelId="{F77E166D-B582-4A0C-B11E-0EA1D77FAC69}" type="pres">
      <dgm:prSet presAssocID="{9ED22E41-1BA3-46BB-BD66-27DEE8B0D4D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220E6F8-A3CB-4490-B67E-46B452FC5918}" type="pres">
      <dgm:prSet presAssocID="{CB55C820-16C6-4B27-ADF3-0C842A60605B}" presName="parTxOnlySpace" presStyleCnt="0"/>
      <dgm:spPr/>
    </dgm:pt>
    <dgm:pt modelId="{9051CA20-CF37-4192-8A6D-1FB66AAFDBBC}" type="pres">
      <dgm:prSet presAssocID="{B3A6C6F0-EE25-4226-A53A-B0F21FC788B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CF9100C-95C8-4554-A582-B2CEF1902304}" type="presOf" srcId="{20423AC8-1BEE-41C6-B66D-7C163349F208}" destId="{921B1180-0701-420A-8587-310322AC67A4}" srcOrd="0" destOrd="0" presId="urn:microsoft.com/office/officeart/2005/8/layout/chevron1"/>
    <dgm:cxn modelId="{C6C37F34-0636-47E7-A137-93CE05C343FD}" srcId="{BDA2041C-6BAF-4DC8-865F-FBCC44E8E8D1}" destId="{B3A6C6F0-EE25-4226-A53A-B0F21FC788BA}" srcOrd="3" destOrd="0" parTransId="{1247BB5A-B299-4F9B-87D0-C89D9C8283F7}" sibTransId="{260C131E-4A1B-409D-82C0-EF22B0441EEF}"/>
    <dgm:cxn modelId="{EB7A0D50-CC61-4BC5-BEF8-52CE889CC719}" type="presOf" srcId="{97FFF561-F737-4D67-9586-26910BCC2DB1}" destId="{F92FCB3B-AE2B-4A20-B74D-A34CD9D12B5D}" srcOrd="0" destOrd="0" presId="urn:microsoft.com/office/officeart/2005/8/layout/chevron1"/>
    <dgm:cxn modelId="{020A2952-A057-40EF-A1EA-738F9D70B009}" type="presOf" srcId="{B3A6C6F0-EE25-4226-A53A-B0F21FC788BA}" destId="{9051CA20-CF37-4192-8A6D-1FB66AAFDBBC}" srcOrd="0" destOrd="0" presId="urn:microsoft.com/office/officeart/2005/8/layout/chevron1"/>
    <dgm:cxn modelId="{0DDEB4AB-66B5-4141-9184-FD13279579AA}" srcId="{BDA2041C-6BAF-4DC8-865F-FBCC44E8E8D1}" destId="{9ED22E41-1BA3-46BB-BD66-27DEE8B0D4D0}" srcOrd="2" destOrd="0" parTransId="{0A0683EF-0B32-4226-BA21-5B4DBD25C3F3}" sibTransId="{CB55C820-16C6-4B27-ADF3-0C842A60605B}"/>
    <dgm:cxn modelId="{5B8A00C0-AE3F-4102-B308-4A1413BE46D8}" type="presOf" srcId="{9ED22E41-1BA3-46BB-BD66-27DEE8B0D4D0}" destId="{F77E166D-B582-4A0C-B11E-0EA1D77FAC69}" srcOrd="0" destOrd="0" presId="urn:microsoft.com/office/officeart/2005/8/layout/chevron1"/>
    <dgm:cxn modelId="{798F85C2-A398-4BD9-AB0F-5D0D8B3387F5}" srcId="{BDA2041C-6BAF-4DC8-865F-FBCC44E8E8D1}" destId="{20423AC8-1BEE-41C6-B66D-7C163349F208}" srcOrd="1" destOrd="0" parTransId="{7B9B07F5-112B-4420-B082-1C21EAB93646}" sibTransId="{8BEF7816-722D-4B15-8B07-1DF24C31D026}"/>
    <dgm:cxn modelId="{CF593AC4-D164-497C-B8A9-575C0CD12955}" type="presOf" srcId="{BDA2041C-6BAF-4DC8-865F-FBCC44E8E8D1}" destId="{C108B1D8-7584-4714-A581-EA528C32393F}" srcOrd="0" destOrd="0" presId="urn:microsoft.com/office/officeart/2005/8/layout/chevron1"/>
    <dgm:cxn modelId="{8E3AC4FF-86F7-4C4A-9B7D-A844530876CC}" srcId="{BDA2041C-6BAF-4DC8-865F-FBCC44E8E8D1}" destId="{97FFF561-F737-4D67-9586-26910BCC2DB1}" srcOrd="0" destOrd="0" parTransId="{D4E69000-A105-46C5-AFCB-6DF1A7A1F51C}" sibTransId="{07B1FFE9-29F0-4A8F-B1F0-08BF59A4AAE7}"/>
    <dgm:cxn modelId="{37BBAAFB-69DC-4E61-BDCE-9EDB22ACD4C6}" type="presParOf" srcId="{C108B1D8-7584-4714-A581-EA528C32393F}" destId="{F92FCB3B-AE2B-4A20-B74D-A34CD9D12B5D}" srcOrd="0" destOrd="0" presId="urn:microsoft.com/office/officeart/2005/8/layout/chevron1"/>
    <dgm:cxn modelId="{83FB313F-2CE3-41C4-A980-8383892A3A05}" type="presParOf" srcId="{C108B1D8-7584-4714-A581-EA528C32393F}" destId="{3EFA0401-DFA4-4FB3-9FA5-C3785D6E413F}" srcOrd="1" destOrd="0" presId="urn:microsoft.com/office/officeart/2005/8/layout/chevron1"/>
    <dgm:cxn modelId="{8A66C9C8-AC52-4B05-8C96-C7034B73691A}" type="presParOf" srcId="{C108B1D8-7584-4714-A581-EA528C32393F}" destId="{921B1180-0701-420A-8587-310322AC67A4}" srcOrd="2" destOrd="0" presId="urn:microsoft.com/office/officeart/2005/8/layout/chevron1"/>
    <dgm:cxn modelId="{EEDE10D3-D721-42DD-B1F9-1E08F72EB74B}" type="presParOf" srcId="{C108B1D8-7584-4714-A581-EA528C32393F}" destId="{3F9F10B6-7E9B-43A7-A0B7-732ED19BFDB5}" srcOrd="3" destOrd="0" presId="urn:microsoft.com/office/officeart/2005/8/layout/chevron1"/>
    <dgm:cxn modelId="{EC9E09D9-9200-45CF-9F35-A50F2B476855}" type="presParOf" srcId="{C108B1D8-7584-4714-A581-EA528C32393F}" destId="{F77E166D-B582-4A0C-B11E-0EA1D77FAC69}" srcOrd="4" destOrd="0" presId="urn:microsoft.com/office/officeart/2005/8/layout/chevron1"/>
    <dgm:cxn modelId="{719AF011-0A9A-4A3A-9A63-7E90787F1B66}" type="presParOf" srcId="{C108B1D8-7584-4714-A581-EA528C32393F}" destId="{F220E6F8-A3CB-4490-B67E-46B452FC5918}" srcOrd="5" destOrd="0" presId="urn:microsoft.com/office/officeart/2005/8/layout/chevron1"/>
    <dgm:cxn modelId="{B190968C-44BD-4FDD-B041-D2AA81C36DEB}" type="presParOf" srcId="{C108B1D8-7584-4714-A581-EA528C32393F}" destId="{9051CA20-CF37-4192-8A6D-1FB66AAFDBB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A2041C-6BAF-4DC8-865F-FBCC44E8E8D1}" type="doc">
      <dgm:prSet loTypeId="urn:microsoft.com/office/officeart/2005/8/layout/chevron1" loCatId="process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97FFF561-F737-4D67-9586-26910BCC2DB1}">
      <dgm:prSet phldrT="[Text]" custT="1"/>
      <dgm:spPr>
        <a:solidFill>
          <a:schemeClr val="accent1"/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WCET analysis</a:t>
          </a:r>
        </a:p>
      </dgm:t>
    </dgm:pt>
    <dgm:pt modelId="{D4E69000-A105-46C5-AFCB-6DF1A7A1F51C}" type="parTrans" cxnId="{8E3AC4FF-86F7-4C4A-9B7D-A844530876CC}">
      <dgm:prSet/>
      <dgm:spPr/>
      <dgm:t>
        <a:bodyPr/>
        <a:lstStyle/>
        <a:p>
          <a:endParaRPr lang="en-US"/>
        </a:p>
      </dgm:t>
    </dgm:pt>
    <dgm:pt modelId="{07B1FFE9-29F0-4A8F-B1F0-08BF59A4AAE7}" type="sibTrans" cxnId="{8E3AC4FF-86F7-4C4A-9B7D-A844530876CC}">
      <dgm:prSet/>
      <dgm:spPr/>
      <dgm:t>
        <a:bodyPr/>
        <a:lstStyle/>
        <a:p>
          <a:endParaRPr lang="en-US"/>
        </a:p>
      </dgm:t>
    </dgm:pt>
    <dgm:pt modelId="{20423AC8-1BEE-41C6-B66D-7C163349F208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Source code annotation</a:t>
          </a:r>
        </a:p>
      </dgm:t>
    </dgm:pt>
    <dgm:pt modelId="{7B9B07F5-112B-4420-B082-1C21EAB93646}" type="parTrans" cxnId="{798F85C2-A398-4BD9-AB0F-5D0D8B3387F5}">
      <dgm:prSet/>
      <dgm:spPr/>
      <dgm:t>
        <a:bodyPr/>
        <a:lstStyle/>
        <a:p>
          <a:endParaRPr lang="en-US"/>
        </a:p>
      </dgm:t>
    </dgm:pt>
    <dgm:pt modelId="{8BEF7816-722D-4B15-8B07-1DF24C31D026}" type="sibTrans" cxnId="{798F85C2-A398-4BD9-AB0F-5D0D8B3387F5}">
      <dgm:prSet/>
      <dgm:spPr/>
      <dgm:t>
        <a:bodyPr/>
        <a:lstStyle/>
        <a:p>
          <a:endParaRPr lang="en-US"/>
        </a:p>
      </dgm:t>
    </dgm:pt>
    <dgm:pt modelId="{9ED22E41-1BA3-46BB-BD66-27DEE8B0D4D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Timed formal model</a:t>
          </a:r>
        </a:p>
      </dgm:t>
    </dgm:pt>
    <dgm:pt modelId="{0A0683EF-0B32-4226-BA21-5B4DBD25C3F3}" type="parTrans" cxnId="{0DDEB4AB-66B5-4141-9184-FD13279579AA}">
      <dgm:prSet/>
      <dgm:spPr/>
      <dgm:t>
        <a:bodyPr/>
        <a:lstStyle/>
        <a:p>
          <a:endParaRPr lang="en-US"/>
        </a:p>
      </dgm:t>
    </dgm:pt>
    <dgm:pt modelId="{CB55C820-16C6-4B27-ADF3-0C842A60605B}" type="sibTrans" cxnId="{0DDEB4AB-66B5-4141-9184-FD13279579AA}">
      <dgm:prSet/>
      <dgm:spPr/>
      <dgm:t>
        <a:bodyPr/>
        <a:lstStyle/>
        <a:p>
          <a:endParaRPr lang="en-US"/>
        </a:p>
      </dgm:t>
    </dgm:pt>
    <dgm:pt modelId="{B3A6C6F0-EE25-4226-A53A-B0F21FC788BA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100" dirty="0"/>
            <a:t>Timed model checking</a:t>
          </a:r>
        </a:p>
      </dgm:t>
    </dgm:pt>
    <dgm:pt modelId="{1247BB5A-B299-4F9B-87D0-C89D9C8283F7}" type="parTrans" cxnId="{C6C37F34-0636-47E7-A137-93CE05C343FD}">
      <dgm:prSet/>
      <dgm:spPr/>
      <dgm:t>
        <a:bodyPr/>
        <a:lstStyle/>
        <a:p>
          <a:endParaRPr lang="en-US"/>
        </a:p>
      </dgm:t>
    </dgm:pt>
    <dgm:pt modelId="{260C131E-4A1B-409D-82C0-EF22B0441EEF}" type="sibTrans" cxnId="{C6C37F34-0636-47E7-A137-93CE05C343FD}">
      <dgm:prSet/>
      <dgm:spPr/>
      <dgm:t>
        <a:bodyPr/>
        <a:lstStyle/>
        <a:p>
          <a:endParaRPr lang="en-US"/>
        </a:p>
      </dgm:t>
    </dgm:pt>
    <dgm:pt modelId="{C108B1D8-7584-4714-A581-EA528C32393F}" type="pres">
      <dgm:prSet presAssocID="{BDA2041C-6BAF-4DC8-865F-FBCC44E8E8D1}" presName="Name0" presStyleCnt="0">
        <dgm:presLayoutVars>
          <dgm:dir/>
          <dgm:animLvl val="lvl"/>
          <dgm:resizeHandles val="exact"/>
        </dgm:presLayoutVars>
      </dgm:prSet>
      <dgm:spPr/>
    </dgm:pt>
    <dgm:pt modelId="{F92FCB3B-AE2B-4A20-B74D-A34CD9D12B5D}" type="pres">
      <dgm:prSet presAssocID="{97FFF561-F737-4D67-9586-26910BCC2DB1}" presName="parTxOnly" presStyleLbl="node1" presStyleIdx="0" presStyleCnt="4" custLinFactNeighborX="-9842">
        <dgm:presLayoutVars>
          <dgm:chMax val="0"/>
          <dgm:chPref val="0"/>
          <dgm:bulletEnabled val="1"/>
        </dgm:presLayoutVars>
      </dgm:prSet>
      <dgm:spPr/>
    </dgm:pt>
    <dgm:pt modelId="{3EFA0401-DFA4-4FB3-9FA5-C3785D6E413F}" type="pres">
      <dgm:prSet presAssocID="{07B1FFE9-29F0-4A8F-B1F0-08BF59A4AAE7}" presName="parTxOnlySpace" presStyleCnt="0"/>
      <dgm:spPr/>
    </dgm:pt>
    <dgm:pt modelId="{921B1180-0701-420A-8587-310322AC67A4}" type="pres">
      <dgm:prSet presAssocID="{20423AC8-1BEE-41C6-B66D-7C163349F20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9F10B6-7E9B-43A7-A0B7-732ED19BFDB5}" type="pres">
      <dgm:prSet presAssocID="{8BEF7816-722D-4B15-8B07-1DF24C31D026}" presName="parTxOnlySpace" presStyleCnt="0"/>
      <dgm:spPr/>
    </dgm:pt>
    <dgm:pt modelId="{F77E166D-B582-4A0C-B11E-0EA1D77FAC69}" type="pres">
      <dgm:prSet presAssocID="{9ED22E41-1BA3-46BB-BD66-27DEE8B0D4D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220E6F8-A3CB-4490-B67E-46B452FC5918}" type="pres">
      <dgm:prSet presAssocID="{CB55C820-16C6-4B27-ADF3-0C842A60605B}" presName="parTxOnlySpace" presStyleCnt="0"/>
      <dgm:spPr/>
    </dgm:pt>
    <dgm:pt modelId="{9051CA20-CF37-4192-8A6D-1FB66AAFDBBC}" type="pres">
      <dgm:prSet presAssocID="{B3A6C6F0-EE25-4226-A53A-B0F21FC788B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CF9100C-95C8-4554-A582-B2CEF1902304}" type="presOf" srcId="{20423AC8-1BEE-41C6-B66D-7C163349F208}" destId="{921B1180-0701-420A-8587-310322AC67A4}" srcOrd="0" destOrd="0" presId="urn:microsoft.com/office/officeart/2005/8/layout/chevron1"/>
    <dgm:cxn modelId="{C6C37F34-0636-47E7-A137-93CE05C343FD}" srcId="{BDA2041C-6BAF-4DC8-865F-FBCC44E8E8D1}" destId="{B3A6C6F0-EE25-4226-A53A-B0F21FC788BA}" srcOrd="3" destOrd="0" parTransId="{1247BB5A-B299-4F9B-87D0-C89D9C8283F7}" sibTransId="{260C131E-4A1B-409D-82C0-EF22B0441EEF}"/>
    <dgm:cxn modelId="{EB7A0D50-CC61-4BC5-BEF8-52CE889CC719}" type="presOf" srcId="{97FFF561-F737-4D67-9586-26910BCC2DB1}" destId="{F92FCB3B-AE2B-4A20-B74D-A34CD9D12B5D}" srcOrd="0" destOrd="0" presId="urn:microsoft.com/office/officeart/2005/8/layout/chevron1"/>
    <dgm:cxn modelId="{020A2952-A057-40EF-A1EA-738F9D70B009}" type="presOf" srcId="{B3A6C6F0-EE25-4226-A53A-B0F21FC788BA}" destId="{9051CA20-CF37-4192-8A6D-1FB66AAFDBBC}" srcOrd="0" destOrd="0" presId="urn:microsoft.com/office/officeart/2005/8/layout/chevron1"/>
    <dgm:cxn modelId="{0DDEB4AB-66B5-4141-9184-FD13279579AA}" srcId="{BDA2041C-6BAF-4DC8-865F-FBCC44E8E8D1}" destId="{9ED22E41-1BA3-46BB-BD66-27DEE8B0D4D0}" srcOrd="2" destOrd="0" parTransId="{0A0683EF-0B32-4226-BA21-5B4DBD25C3F3}" sibTransId="{CB55C820-16C6-4B27-ADF3-0C842A60605B}"/>
    <dgm:cxn modelId="{5B8A00C0-AE3F-4102-B308-4A1413BE46D8}" type="presOf" srcId="{9ED22E41-1BA3-46BB-BD66-27DEE8B0D4D0}" destId="{F77E166D-B582-4A0C-B11E-0EA1D77FAC69}" srcOrd="0" destOrd="0" presId="urn:microsoft.com/office/officeart/2005/8/layout/chevron1"/>
    <dgm:cxn modelId="{798F85C2-A398-4BD9-AB0F-5D0D8B3387F5}" srcId="{BDA2041C-6BAF-4DC8-865F-FBCC44E8E8D1}" destId="{20423AC8-1BEE-41C6-B66D-7C163349F208}" srcOrd="1" destOrd="0" parTransId="{7B9B07F5-112B-4420-B082-1C21EAB93646}" sibTransId="{8BEF7816-722D-4B15-8B07-1DF24C31D026}"/>
    <dgm:cxn modelId="{CF593AC4-D164-497C-B8A9-575C0CD12955}" type="presOf" srcId="{BDA2041C-6BAF-4DC8-865F-FBCC44E8E8D1}" destId="{C108B1D8-7584-4714-A581-EA528C32393F}" srcOrd="0" destOrd="0" presId="urn:microsoft.com/office/officeart/2005/8/layout/chevron1"/>
    <dgm:cxn modelId="{8E3AC4FF-86F7-4C4A-9B7D-A844530876CC}" srcId="{BDA2041C-6BAF-4DC8-865F-FBCC44E8E8D1}" destId="{97FFF561-F737-4D67-9586-26910BCC2DB1}" srcOrd="0" destOrd="0" parTransId="{D4E69000-A105-46C5-AFCB-6DF1A7A1F51C}" sibTransId="{07B1FFE9-29F0-4A8F-B1F0-08BF59A4AAE7}"/>
    <dgm:cxn modelId="{37BBAAFB-69DC-4E61-BDCE-9EDB22ACD4C6}" type="presParOf" srcId="{C108B1D8-7584-4714-A581-EA528C32393F}" destId="{F92FCB3B-AE2B-4A20-B74D-A34CD9D12B5D}" srcOrd="0" destOrd="0" presId="urn:microsoft.com/office/officeart/2005/8/layout/chevron1"/>
    <dgm:cxn modelId="{83FB313F-2CE3-41C4-A980-8383892A3A05}" type="presParOf" srcId="{C108B1D8-7584-4714-A581-EA528C32393F}" destId="{3EFA0401-DFA4-4FB3-9FA5-C3785D6E413F}" srcOrd="1" destOrd="0" presId="urn:microsoft.com/office/officeart/2005/8/layout/chevron1"/>
    <dgm:cxn modelId="{8A66C9C8-AC52-4B05-8C96-C7034B73691A}" type="presParOf" srcId="{C108B1D8-7584-4714-A581-EA528C32393F}" destId="{921B1180-0701-420A-8587-310322AC67A4}" srcOrd="2" destOrd="0" presId="urn:microsoft.com/office/officeart/2005/8/layout/chevron1"/>
    <dgm:cxn modelId="{EEDE10D3-D721-42DD-B1F9-1E08F72EB74B}" type="presParOf" srcId="{C108B1D8-7584-4714-A581-EA528C32393F}" destId="{3F9F10B6-7E9B-43A7-A0B7-732ED19BFDB5}" srcOrd="3" destOrd="0" presId="urn:microsoft.com/office/officeart/2005/8/layout/chevron1"/>
    <dgm:cxn modelId="{EC9E09D9-9200-45CF-9F35-A50F2B476855}" type="presParOf" srcId="{C108B1D8-7584-4714-A581-EA528C32393F}" destId="{F77E166D-B582-4A0C-B11E-0EA1D77FAC69}" srcOrd="4" destOrd="0" presId="urn:microsoft.com/office/officeart/2005/8/layout/chevron1"/>
    <dgm:cxn modelId="{719AF011-0A9A-4A3A-9A63-7E90787F1B66}" type="presParOf" srcId="{C108B1D8-7584-4714-A581-EA528C32393F}" destId="{F220E6F8-A3CB-4490-B67E-46B452FC5918}" srcOrd="5" destOrd="0" presId="urn:microsoft.com/office/officeart/2005/8/layout/chevron1"/>
    <dgm:cxn modelId="{B190968C-44BD-4FDD-B041-D2AA81C36DEB}" type="presParOf" srcId="{C108B1D8-7584-4714-A581-EA528C32393F}" destId="{9051CA20-CF37-4192-8A6D-1FB66AAFDBB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A2041C-6BAF-4DC8-865F-FBCC44E8E8D1}" type="doc">
      <dgm:prSet loTypeId="urn:microsoft.com/office/officeart/2005/8/layout/chevron1" loCatId="process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97FFF561-F737-4D67-9586-26910BCC2DB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WCET analysis</a:t>
          </a:r>
        </a:p>
      </dgm:t>
    </dgm:pt>
    <dgm:pt modelId="{D4E69000-A105-46C5-AFCB-6DF1A7A1F51C}" type="parTrans" cxnId="{8E3AC4FF-86F7-4C4A-9B7D-A844530876CC}">
      <dgm:prSet/>
      <dgm:spPr/>
      <dgm:t>
        <a:bodyPr/>
        <a:lstStyle/>
        <a:p>
          <a:endParaRPr lang="en-US" sz="1100"/>
        </a:p>
      </dgm:t>
    </dgm:pt>
    <dgm:pt modelId="{07B1FFE9-29F0-4A8F-B1F0-08BF59A4AAE7}" type="sibTrans" cxnId="{8E3AC4FF-86F7-4C4A-9B7D-A844530876CC}">
      <dgm:prSet/>
      <dgm:spPr/>
      <dgm:t>
        <a:bodyPr/>
        <a:lstStyle/>
        <a:p>
          <a:endParaRPr lang="en-US" sz="1100"/>
        </a:p>
      </dgm:t>
    </dgm:pt>
    <dgm:pt modelId="{20423AC8-1BEE-41C6-B66D-7C163349F208}">
      <dgm:prSet phldrT="[Text]" custT="1"/>
      <dgm:spPr>
        <a:solidFill>
          <a:schemeClr val="accent1"/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Source code annotation</a:t>
          </a:r>
        </a:p>
      </dgm:t>
    </dgm:pt>
    <dgm:pt modelId="{7B9B07F5-112B-4420-B082-1C21EAB93646}" type="parTrans" cxnId="{798F85C2-A398-4BD9-AB0F-5D0D8B3387F5}">
      <dgm:prSet/>
      <dgm:spPr/>
      <dgm:t>
        <a:bodyPr/>
        <a:lstStyle/>
        <a:p>
          <a:endParaRPr lang="en-US" sz="1100"/>
        </a:p>
      </dgm:t>
    </dgm:pt>
    <dgm:pt modelId="{8BEF7816-722D-4B15-8B07-1DF24C31D026}" type="sibTrans" cxnId="{798F85C2-A398-4BD9-AB0F-5D0D8B3387F5}">
      <dgm:prSet/>
      <dgm:spPr/>
      <dgm:t>
        <a:bodyPr/>
        <a:lstStyle/>
        <a:p>
          <a:endParaRPr lang="en-US" sz="1100"/>
        </a:p>
      </dgm:t>
    </dgm:pt>
    <dgm:pt modelId="{9ED22E41-1BA3-46BB-BD66-27DEE8B0D4D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Timed formal model</a:t>
          </a:r>
        </a:p>
      </dgm:t>
    </dgm:pt>
    <dgm:pt modelId="{0A0683EF-0B32-4226-BA21-5B4DBD25C3F3}" type="parTrans" cxnId="{0DDEB4AB-66B5-4141-9184-FD13279579AA}">
      <dgm:prSet/>
      <dgm:spPr/>
      <dgm:t>
        <a:bodyPr/>
        <a:lstStyle/>
        <a:p>
          <a:endParaRPr lang="en-US" sz="1100"/>
        </a:p>
      </dgm:t>
    </dgm:pt>
    <dgm:pt modelId="{CB55C820-16C6-4B27-ADF3-0C842A60605B}" type="sibTrans" cxnId="{0DDEB4AB-66B5-4141-9184-FD13279579AA}">
      <dgm:prSet/>
      <dgm:spPr/>
      <dgm:t>
        <a:bodyPr/>
        <a:lstStyle/>
        <a:p>
          <a:endParaRPr lang="en-US" sz="1100"/>
        </a:p>
      </dgm:t>
    </dgm:pt>
    <dgm:pt modelId="{B3A6C6F0-EE25-4226-A53A-B0F21FC788BA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100" dirty="0"/>
            <a:t>Timed model checking</a:t>
          </a:r>
        </a:p>
      </dgm:t>
    </dgm:pt>
    <dgm:pt modelId="{1247BB5A-B299-4F9B-87D0-C89D9C8283F7}" type="parTrans" cxnId="{C6C37F34-0636-47E7-A137-93CE05C343FD}">
      <dgm:prSet/>
      <dgm:spPr/>
      <dgm:t>
        <a:bodyPr/>
        <a:lstStyle/>
        <a:p>
          <a:endParaRPr lang="en-US" sz="1100"/>
        </a:p>
      </dgm:t>
    </dgm:pt>
    <dgm:pt modelId="{260C131E-4A1B-409D-82C0-EF22B0441EEF}" type="sibTrans" cxnId="{C6C37F34-0636-47E7-A137-93CE05C343FD}">
      <dgm:prSet/>
      <dgm:spPr/>
      <dgm:t>
        <a:bodyPr/>
        <a:lstStyle/>
        <a:p>
          <a:endParaRPr lang="en-US" sz="1100"/>
        </a:p>
      </dgm:t>
    </dgm:pt>
    <dgm:pt modelId="{C108B1D8-7584-4714-A581-EA528C32393F}" type="pres">
      <dgm:prSet presAssocID="{BDA2041C-6BAF-4DC8-865F-FBCC44E8E8D1}" presName="Name0" presStyleCnt="0">
        <dgm:presLayoutVars>
          <dgm:dir/>
          <dgm:animLvl val="lvl"/>
          <dgm:resizeHandles val="exact"/>
        </dgm:presLayoutVars>
      </dgm:prSet>
      <dgm:spPr/>
    </dgm:pt>
    <dgm:pt modelId="{F92FCB3B-AE2B-4A20-B74D-A34CD9D12B5D}" type="pres">
      <dgm:prSet presAssocID="{97FFF561-F737-4D67-9586-26910BCC2DB1}" presName="parTxOnly" presStyleLbl="node1" presStyleIdx="0" presStyleCnt="4" custLinFactNeighborX="-9842">
        <dgm:presLayoutVars>
          <dgm:chMax val="0"/>
          <dgm:chPref val="0"/>
          <dgm:bulletEnabled val="1"/>
        </dgm:presLayoutVars>
      </dgm:prSet>
      <dgm:spPr/>
    </dgm:pt>
    <dgm:pt modelId="{3EFA0401-DFA4-4FB3-9FA5-C3785D6E413F}" type="pres">
      <dgm:prSet presAssocID="{07B1FFE9-29F0-4A8F-B1F0-08BF59A4AAE7}" presName="parTxOnlySpace" presStyleCnt="0"/>
      <dgm:spPr/>
    </dgm:pt>
    <dgm:pt modelId="{921B1180-0701-420A-8587-310322AC67A4}" type="pres">
      <dgm:prSet presAssocID="{20423AC8-1BEE-41C6-B66D-7C163349F20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9F10B6-7E9B-43A7-A0B7-732ED19BFDB5}" type="pres">
      <dgm:prSet presAssocID="{8BEF7816-722D-4B15-8B07-1DF24C31D026}" presName="parTxOnlySpace" presStyleCnt="0"/>
      <dgm:spPr/>
    </dgm:pt>
    <dgm:pt modelId="{F77E166D-B582-4A0C-B11E-0EA1D77FAC69}" type="pres">
      <dgm:prSet presAssocID="{9ED22E41-1BA3-46BB-BD66-27DEE8B0D4D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220E6F8-A3CB-4490-B67E-46B452FC5918}" type="pres">
      <dgm:prSet presAssocID="{CB55C820-16C6-4B27-ADF3-0C842A60605B}" presName="parTxOnlySpace" presStyleCnt="0"/>
      <dgm:spPr/>
    </dgm:pt>
    <dgm:pt modelId="{9051CA20-CF37-4192-8A6D-1FB66AAFDBBC}" type="pres">
      <dgm:prSet presAssocID="{B3A6C6F0-EE25-4226-A53A-B0F21FC788B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CF9100C-95C8-4554-A582-B2CEF1902304}" type="presOf" srcId="{20423AC8-1BEE-41C6-B66D-7C163349F208}" destId="{921B1180-0701-420A-8587-310322AC67A4}" srcOrd="0" destOrd="0" presId="urn:microsoft.com/office/officeart/2005/8/layout/chevron1"/>
    <dgm:cxn modelId="{C6C37F34-0636-47E7-A137-93CE05C343FD}" srcId="{BDA2041C-6BAF-4DC8-865F-FBCC44E8E8D1}" destId="{B3A6C6F0-EE25-4226-A53A-B0F21FC788BA}" srcOrd="3" destOrd="0" parTransId="{1247BB5A-B299-4F9B-87D0-C89D9C8283F7}" sibTransId="{260C131E-4A1B-409D-82C0-EF22B0441EEF}"/>
    <dgm:cxn modelId="{EB7A0D50-CC61-4BC5-BEF8-52CE889CC719}" type="presOf" srcId="{97FFF561-F737-4D67-9586-26910BCC2DB1}" destId="{F92FCB3B-AE2B-4A20-B74D-A34CD9D12B5D}" srcOrd="0" destOrd="0" presId="urn:microsoft.com/office/officeart/2005/8/layout/chevron1"/>
    <dgm:cxn modelId="{020A2952-A057-40EF-A1EA-738F9D70B009}" type="presOf" srcId="{B3A6C6F0-EE25-4226-A53A-B0F21FC788BA}" destId="{9051CA20-CF37-4192-8A6D-1FB66AAFDBBC}" srcOrd="0" destOrd="0" presId="urn:microsoft.com/office/officeart/2005/8/layout/chevron1"/>
    <dgm:cxn modelId="{0DDEB4AB-66B5-4141-9184-FD13279579AA}" srcId="{BDA2041C-6BAF-4DC8-865F-FBCC44E8E8D1}" destId="{9ED22E41-1BA3-46BB-BD66-27DEE8B0D4D0}" srcOrd="2" destOrd="0" parTransId="{0A0683EF-0B32-4226-BA21-5B4DBD25C3F3}" sibTransId="{CB55C820-16C6-4B27-ADF3-0C842A60605B}"/>
    <dgm:cxn modelId="{5B8A00C0-AE3F-4102-B308-4A1413BE46D8}" type="presOf" srcId="{9ED22E41-1BA3-46BB-BD66-27DEE8B0D4D0}" destId="{F77E166D-B582-4A0C-B11E-0EA1D77FAC69}" srcOrd="0" destOrd="0" presId="urn:microsoft.com/office/officeart/2005/8/layout/chevron1"/>
    <dgm:cxn modelId="{798F85C2-A398-4BD9-AB0F-5D0D8B3387F5}" srcId="{BDA2041C-6BAF-4DC8-865F-FBCC44E8E8D1}" destId="{20423AC8-1BEE-41C6-B66D-7C163349F208}" srcOrd="1" destOrd="0" parTransId="{7B9B07F5-112B-4420-B082-1C21EAB93646}" sibTransId="{8BEF7816-722D-4B15-8B07-1DF24C31D026}"/>
    <dgm:cxn modelId="{CF593AC4-D164-497C-B8A9-575C0CD12955}" type="presOf" srcId="{BDA2041C-6BAF-4DC8-865F-FBCC44E8E8D1}" destId="{C108B1D8-7584-4714-A581-EA528C32393F}" srcOrd="0" destOrd="0" presId="urn:microsoft.com/office/officeart/2005/8/layout/chevron1"/>
    <dgm:cxn modelId="{8E3AC4FF-86F7-4C4A-9B7D-A844530876CC}" srcId="{BDA2041C-6BAF-4DC8-865F-FBCC44E8E8D1}" destId="{97FFF561-F737-4D67-9586-26910BCC2DB1}" srcOrd="0" destOrd="0" parTransId="{D4E69000-A105-46C5-AFCB-6DF1A7A1F51C}" sibTransId="{07B1FFE9-29F0-4A8F-B1F0-08BF59A4AAE7}"/>
    <dgm:cxn modelId="{37BBAAFB-69DC-4E61-BDCE-9EDB22ACD4C6}" type="presParOf" srcId="{C108B1D8-7584-4714-A581-EA528C32393F}" destId="{F92FCB3B-AE2B-4A20-B74D-A34CD9D12B5D}" srcOrd="0" destOrd="0" presId="urn:microsoft.com/office/officeart/2005/8/layout/chevron1"/>
    <dgm:cxn modelId="{83FB313F-2CE3-41C4-A980-8383892A3A05}" type="presParOf" srcId="{C108B1D8-7584-4714-A581-EA528C32393F}" destId="{3EFA0401-DFA4-4FB3-9FA5-C3785D6E413F}" srcOrd="1" destOrd="0" presId="urn:microsoft.com/office/officeart/2005/8/layout/chevron1"/>
    <dgm:cxn modelId="{8A66C9C8-AC52-4B05-8C96-C7034B73691A}" type="presParOf" srcId="{C108B1D8-7584-4714-A581-EA528C32393F}" destId="{921B1180-0701-420A-8587-310322AC67A4}" srcOrd="2" destOrd="0" presId="urn:microsoft.com/office/officeart/2005/8/layout/chevron1"/>
    <dgm:cxn modelId="{EEDE10D3-D721-42DD-B1F9-1E08F72EB74B}" type="presParOf" srcId="{C108B1D8-7584-4714-A581-EA528C32393F}" destId="{3F9F10B6-7E9B-43A7-A0B7-732ED19BFDB5}" srcOrd="3" destOrd="0" presId="urn:microsoft.com/office/officeart/2005/8/layout/chevron1"/>
    <dgm:cxn modelId="{EC9E09D9-9200-45CF-9F35-A50F2B476855}" type="presParOf" srcId="{C108B1D8-7584-4714-A581-EA528C32393F}" destId="{F77E166D-B582-4A0C-B11E-0EA1D77FAC69}" srcOrd="4" destOrd="0" presId="urn:microsoft.com/office/officeart/2005/8/layout/chevron1"/>
    <dgm:cxn modelId="{719AF011-0A9A-4A3A-9A63-7E90787F1B66}" type="presParOf" srcId="{C108B1D8-7584-4714-A581-EA528C32393F}" destId="{F220E6F8-A3CB-4490-B67E-46B452FC5918}" srcOrd="5" destOrd="0" presId="urn:microsoft.com/office/officeart/2005/8/layout/chevron1"/>
    <dgm:cxn modelId="{B190968C-44BD-4FDD-B041-D2AA81C36DEB}" type="presParOf" srcId="{C108B1D8-7584-4714-A581-EA528C32393F}" destId="{9051CA20-CF37-4192-8A6D-1FB66AAFDBB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A2041C-6BAF-4DC8-865F-FBCC44E8E8D1}" type="doc">
      <dgm:prSet loTypeId="urn:microsoft.com/office/officeart/2005/8/layout/chevron1" loCatId="process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97FFF561-F737-4D67-9586-26910BCC2DB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WCET analysis</a:t>
          </a:r>
        </a:p>
      </dgm:t>
    </dgm:pt>
    <dgm:pt modelId="{D4E69000-A105-46C5-AFCB-6DF1A7A1F51C}" type="parTrans" cxnId="{8E3AC4FF-86F7-4C4A-9B7D-A844530876CC}">
      <dgm:prSet/>
      <dgm:spPr/>
      <dgm:t>
        <a:bodyPr/>
        <a:lstStyle/>
        <a:p>
          <a:endParaRPr lang="en-US" sz="1100"/>
        </a:p>
      </dgm:t>
    </dgm:pt>
    <dgm:pt modelId="{07B1FFE9-29F0-4A8F-B1F0-08BF59A4AAE7}" type="sibTrans" cxnId="{8E3AC4FF-86F7-4C4A-9B7D-A844530876CC}">
      <dgm:prSet/>
      <dgm:spPr/>
      <dgm:t>
        <a:bodyPr/>
        <a:lstStyle/>
        <a:p>
          <a:endParaRPr lang="en-US" sz="1100"/>
        </a:p>
      </dgm:t>
    </dgm:pt>
    <dgm:pt modelId="{20423AC8-1BEE-41C6-B66D-7C163349F208}">
      <dgm:prSet phldrT="[Text]" custT="1"/>
      <dgm:spPr>
        <a:solidFill>
          <a:schemeClr val="accent1"/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Source code annotation</a:t>
          </a:r>
        </a:p>
      </dgm:t>
    </dgm:pt>
    <dgm:pt modelId="{7B9B07F5-112B-4420-B082-1C21EAB93646}" type="parTrans" cxnId="{798F85C2-A398-4BD9-AB0F-5D0D8B3387F5}">
      <dgm:prSet/>
      <dgm:spPr/>
      <dgm:t>
        <a:bodyPr/>
        <a:lstStyle/>
        <a:p>
          <a:endParaRPr lang="en-US" sz="1100"/>
        </a:p>
      </dgm:t>
    </dgm:pt>
    <dgm:pt modelId="{8BEF7816-722D-4B15-8B07-1DF24C31D026}" type="sibTrans" cxnId="{798F85C2-A398-4BD9-AB0F-5D0D8B3387F5}">
      <dgm:prSet/>
      <dgm:spPr/>
      <dgm:t>
        <a:bodyPr/>
        <a:lstStyle/>
        <a:p>
          <a:endParaRPr lang="en-US" sz="1100"/>
        </a:p>
      </dgm:t>
    </dgm:pt>
    <dgm:pt modelId="{9ED22E41-1BA3-46BB-BD66-27DEE8B0D4D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Timed formal model</a:t>
          </a:r>
        </a:p>
      </dgm:t>
    </dgm:pt>
    <dgm:pt modelId="{0A0683EF-0B32-4226-BA21-5B4DBD25C3F3}" type="parTrans" cxnId="{0DDEB4AB-66B5-4141-9184-FD13279579AA}">
      <dgm:prSet/>
      <dgm:spPr/>
      <dgm:t>
        <a:bodyPr/>
        <a:lstStyle/>
        <a:p>
          <a:endParaRPr lang="en-US" sz="1100"/>
        </a:p>
      </dgm:t>
    </dgm:pt>
    <dgm:pt modelId="{CB55C820-16C6-4B27-ADF3-0C842A60605B}" type="sibTrans" cxnId="{0DDEB4AB-66B5-4141-9184-FD13279579AA}">
      <dgm:prSet/>
      <dgm:spPr/>
      <dgm:t>
        <a:bodyPr/>
        <a:lstStyle/>
        <a:p>
          <a:endParaRPr lang="en-US" sz="1100"/>
        </a:p>
      </dgm:t>
    </dgm:pt>
    <dgm:pt modelId="{B3A6C6F0-EE25-4226-A53A-B0F21FC788BA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100" dirty="0"/>
            <a:t>Timed model checking</a:t>
          </a:r>
        </a:p>
      </dgm:t>
    </dgm:pt>
    <dgm:pt modelId="{1247BB5A-B299-4F9B-87D0-C89D9C8283F7}" type="parTrans" cxnId="{C6C37F34-0636-47E7-A137-93CE05C343FD}">
      <dgm:prSet/>
      <dgm:spPr/>
      <dgm:t>
        <a:bodyPr/>
        <a:lstStyle/>
        <a:p>
          <a:endParaRPr lang="en-US" sz="1100"/>
        </a:p>
      </dgm:t>
    </dgm:pt>
    <dgm:pt modelId="{260C131E-4A1B-409D-82C0-EF22B0441EEF}" type="sibTrans" cxnId="{C6C37F34-0636-47E7-A137-93CE05C343FD}">
      <dgm:prSet/>
      <dgm:spPr/>
      <dgm:t>
        <a:bodyPr/>
        <a:lstStyle/>
        <a:p>
          <a:endParaRPr lang="en-US" sz="1100"/>
        </a:p>
      </dgm:t>
    </dgm:pt>
    <dgm:pt modelId="{C108B1D8-7584-4714-A581-EA528C32393F}" type="pres">
      <dgm:prSet presAssocID="{BDA2041C-6BAF-4DC8-865F-FBCC44E8E8D1}" presName="Name0" presStyleCnt="0">
        <dgm:presLayoutVars>
          <dgm:dir/>
          <dgm:animLvl val="lvl"/>
          <dgm:resizeHandles val="exact"/>
        </dgm:presLayoutVars>
      </dgm:prSet>
      <dgm:spPr/>
    </dgm:pt>
    <dgm:pt modelId="{F92FCB3B-AE2B-4A20-B74D-A34CD9D12B5D}" type="pres">
      <dgm:prSet presAssocID="{97FFF561-F737-4D67-9586-26910BCC2DB1}" presName="parTxOnly" presStyleLbl="node1" presStyleIdx="0" presStyleCnt="4" custLinFactNeighborX="-9842">
        <dgm:presLayoutVars>
          <dgm:chMax val="0"/>
          <dgm:chPref val="0"/>
          <dgm:bulletEnabled val="1"/>
        </dgm:presLayoutVars>
      </dgm:prSet>
      <dgm:spPr/>
    </dgm:pt>
    <dgm:pt modelId="{3EFA0401-DFA4-4FB3-9FA5-C3785D6E413F}" type="pres">
      <dgm:prSet presAssocID="{07B1FFE9-29F0-4A8F-B1F0-08BF59A4AAE7}" presName="parTxOnlySpace" presStyleCnt="0"/>
      <dgm:spPr/>
    </dgm:pt>
    <dgm:pt modelId="{921B1180-0701-420A-8587-310322AC67A4}" type="pres">
      <dgm:prSet presAssocID="{20423AC8-1BEE-41C6-B66D-7C163349F20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9F10B6-7E9B-43A7-A0B7-732ED19BFDB5}" type="pres">
      <dgm:prSet presAssocID="{8BEF7816-722D-4B15-8B07-1DF24C31D026}" presName="parTxOnlySpace" presStyleCnt="0"/>
      <dgm:spPr/>
    </dgm:pt>
    <dgm:pt modelId="{F77E166D-B582-4A0C-B11E-0EA1D77FAC69}" type="pres">
      <dgm:prSet presAssocID="{9ED22E41-1BA3-46BB-BD66-27DEE8B0D4D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220E6F8-A3CB-4490-B67E-46B452FC5918}" type="pres">
      <dgm:prSet presAssocID="{CB55C820-16C6-4B27-ADF3-0C842A60605B}" presName="parTxOnlySpace" presStyleCnt="0"/>
      <dgm:spPr/>
    </dgm:pt>
    <dgm:pt modelId="{9051CA20-CF37-4192-8A6D-1FB66AAFDBBC}" type="pres">
      <dgm:prSet presAssocID="{B3A6C6F0-EE25-4226-A53A-B0F21FC788B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CF9100C-95C8-4554-A582-B2CEF1902304}" type="presOf" srcId="{20423AC8-1BEE-41C6-B66D-7C163349F208}" destId="{921B1180-0701-420A-8587-310322AC67A4}" srcOrd="0" destOrd="0" presId="urn:microsoft.com/office/officeart/2005/8/layout/chevron1"/>
    <dgm:cxn modelId="{C6C37F34-0636-47E7-A137-93CE05C343FD}" srcId="{BDA2041C-6BAF-4DC8-865F-FBCC44E8E8D1}" destId="{B3A6C6F0-EE25-4226-A53A-B0F21FC788BA}" srcOrd="3" destOrd="0" parTransId="{1247BB5A-B299-4F9B-87D0-C89D9C8283F7}" sibTransId="{260C131E-4A1B-409D-82C0-EF22B0441EEF}"/>
    <dgm:cxn modelId="{EB7A0D50-CC61-4BC5-BEF8-52CE889CC719}" type="presOf" srcId="{97FFF561-F737-4D67-9586-26910BCC2DB1}" destId="{F92FCB3B-AE2B-4A20-B74D-A34CD9D12B5D}" srcOrd="0" destOrd="0" presId="urn:microsoft.com/office/officeart/2005/8/layout/chevron1"/>
    <dgm:cxn modelId="{020A2952-A057-40EF-A1EA-738F9D70B009}" type="presOf" srcId="{B3A6C6F0-EE25-4226-A53A-B0F21FC788BA}" destId="{9051CA20-CF37-4192-8A6D-1FB66AAFDBBC}" srcOrd="0" destOrd="0" presId="urn:microsoft.com/office/officeart/2005/8/layout/chevron1"/>
    <dgm:cxn modelId="{0DDEB4AB-66B5-4141-9184-FD13279579AA}" srcId="{BDA2041C-6BAF-4DC8-865F-FBCC44E8E8D1}" destId="{9ED22E41-1BA3-46BB-BD66-27DEE8B0D4D0}" srcOrd="2" destOrd="0" parTransId="{0A0683EF-0B32-4226-BA21-5B4DBD25C3F3}" sibTransId="{CB55C820-16C6-4B27-ADF3-0C842A60605B}"/>
    <dgm:cxn modelId="{5B8A00C0-AE3F-4102-B308-4A1413BE46D8}" type="presOf" srcId="{9ED22E41-1BA3-46BB-BD66-27DEE8B0D4D0}" destId="{F77E166D-B582-4A0C-B11E-0EA1D77FAC69}" srcOrd="0" destOrd="0" presId="urn:microsoft.com/office/officeart/2005/8/layout/chevron1"/>
    <dgm:cxn modelId="{798F85C2-A398-4BD9-AB0F-5D0D8B3387F5}" srcId="{BDA2041C-6BAF-4DC8-865F-FBCC44E8E8D1}" destId="{20423AC8-1BEE-41C6-B66D-7C163349F208}" srcOrd="1" destOrd="0" parTransId="{7B9B07F5-112B-4420-B082-1C21EAB93646}" sibTransId="{8BEF7816-722D-4B15-8B07-1DF24C31D026}"/>
    <dgm:cxn modelId="{CF593AC4-D164-497C-B8A9-575C0CD12955}" type="presOf" srcId="{BDA2041C-6BAF-4DC8-865F-FBCC44E8E8D1}" destId="{C108B1D8-7584-4714-A581-EA528C32393F}" srcOrd="0" destOrd="0" presId="urn:microsoft.com/office/officeart/2005/8/layout/chevron1"/>
    <dgm:cxn modelId="{8E3AC4FF-86F7-4C4A-9B7D-A844530876CC}" srcId="{BDA2041C-6BAF-4DC8-865F-FBCC44E8E8D1}" destId="{97FFF561-F737-4D67-9586-26910BCC2DB1}" srcOrd="0" destOrd="0" parTransId="{D4E69000-A105-46C5-AFCB-6DF1A7A1F51C}" sibTransId="{07B1FFE9-29F0-4A8F-B1F0-08BF59A4AAE7}"/>
    <dgm:cxn modelId="{37BBAAFB-69DC-4E61-BDCE-9EDB22ACD4C6}" type="presParOf" srcId="{C108B1D8-7584-4714-A581-EA528C32393F}" destId="{F92FCB3B-AE2B-4A20-B74D-A34CD9D12B5D}" srcOrd="0" destOrd="0" presId="urn:microsoft.com/office/officeart/2005/8/layout/chevron1"/>
    <dgm:cxn modelId="{83FB313F-2CE3-41C4-A980-8383892A3A05}" type="presParOf" srcId="{C108B1D8-7584-4714-A581-EA528C32393F}" destId="{3EFA0401-DFA4-4FB3-9FA5-C3785D6E413F}" srcOrd="1" destOrd="0" presId="urn:microsoft.com/office/officeart/2005/8/layout/chevron1"/>
    <dgm:cxn modelId="{8A66C9C8-AC52-4B05-8C96-C7034B73691A}" type="presParOf" srcId="{C108B1D8-7584-4714-A581-EA528C32393F}" destId="{921B1180-0701-420A-8587-310322AC67A4}" srcOrd="2" destOrd="0" presId="urn:microsoft.com/office/officeart/2005/8/layout/chevron1"/>
    <dgm:cxn modelId="{EEDE10D3-D721-42DD-B1F9-1E08F72EB74B}" type="presParOf" srcId="{C108B1D8-7584-4714-A581-EA528C32393F}" destId="{3F9F10B6-7E9B-43A7-A0B7-732ED19BFDB5}" srcOrd="3" destOrd="0" presId="urn:microsoft.com/office/officeart/2005/8/layout/chevron1"/>
    <dgm:cxn modelId="{EC9E09D9-9200-45CF-9F35-A50F2B476855}" type="presParOf" srcId="{C108B1D8-7584-4714-A581-EA528C32393F}" destId="{F77E166D-B582-4A0C-B11E-0EA1D77FAC69}" srcOrd="4" destOrd="0" presId="urn:microsoft.com/office/officeart/2005/8/layout/chevron1"/>
    <dgm:cxn modelId="{719AF011-0A9A-4A3A-9A63-7E90787F1B66}" type="presParOf" srcId="{C108B1D8-7584-4714-A581-EA528C32393F}" destId="{F220E6F8-A3CB-4490-B67E-46B452FC5918}" srcOrd="5" destOrd="0" presId="urn:microsoft.com/office/officeart/2005/8/layout/chevron1"/>
    <dgm:cxn modelId="{B190968C-44BD-4FDD-B041-D2AA81C36DEB}" type="presParOf" srcId="{C108B1D8-7584-4714-A581-EA528C32393F}" destId="{9051CA20-CF37-4192-8A6D-1FB66AAFDBB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A2041C-6BAF-4DC8-865F-FBCC44E8E8D1}" type="doc">
      <dgm:prSet loTypeId="urn:microsoft.com/office/officeart/2005/8/layout/chevron1" loCatId="process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97FFF561-F737-4D67-9586-26910BCC2DB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WCET analysis</a:t>
          </a:r>
        </a:p>
      </dgm:t>
    </dgm:pt>
    <dgm:pt modelId="{D4E69000-A105-46C5-AFCB-6DF1A7A1F51C}" type="parTrans" cxnId="{8E3AC4FF-86F7-4C4A-9B7D-A844530876CC}">
      <dgm:prSet/>
      <dgm:spPr/>
      <dgm:t>
        <a:bodyPr/>
        <a:lstStyle/>
        <a:p>
          <a:endParaRPr lang="en-US" sz="1100"/>
        </a:p>
      </dgm:t>
    </dgm:pt>
    <dgm:pt modelId="{07B1FFE9-29F0-4A8F-B1F0-08BF59A4AAE7}" type="sibTrans" cxnId="{8E3AC4FF-86F7-4C4A-9B7D-A844530876CC}">
      <dgm:prSet/>
      <dgm:spPr/>
      <dgm:t>
        <a:bodyPr/>
        <a:lstStyle/>
        <a:p>
          <a:endParaRPr lang="en-US" sz="1100"/>
        </a:p>
      </dgm:t>
    </dgm:pt>
    <dgm:pt modelId="{20423AC8-1BEE-41C6-B66D-7C163349F208}">
      <dgm:prSet phldrT="[Text]" custT="1"/>
      <dgm:spPr>
        <a:solidFill>
          <a:schemeClr val="accent1"/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Source code annotation</a:t>
          </a:r>
        </a:p>
      </dgm:t>
    </dgm:pt>
    <dgm:pt modelId="{7B9B07F5-112B-4420-B082-1C21EAB93646}" type="parTrans" cxnId="{798F85C2-A398-4BD9-AB0F-5D0D8B3387F5}">
      <dgm:prSet/>
      <dgm:spPr/>
      <dgm:t>
        <a:bodyPr/>
        <a:lstStyle/>
        <a:p>
          <a:endParaRPr lang="en-US" sz="1100"/>
        </a:p>
      </dgm:t>
    </dgm:pt>
    <dgm:pt modelId="{8BEF7816-722D-4B15-8B07-1DF24C31D026}" type="sibTrans" cxnId="{798F85C2-A398-4BD9-AB0F-5D0D8B3387F5}">
      <dgm:prSet/>
      <dgm:spPr/>
      <dgm:t>
        <a:bodyPr/>
        <a:lstStyle/>
        <a:p>
          <a:endParaRPr lang="en-US" sz="1100"/>
        </a:p>
      </dgm:t>
    </dgm:pt>
    <dgm:pt modelId="{9ED22E41-1BA3-46BB-BD66-27DEE8B0D4D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Timed formal model</a:t>
          </a:r>
        </a:p>
      </dgm:t>
    </dgm:pt>
    <dgm:pt modelId="{0A0683EF-0B32-4226-BA21-5B4DBD25C3F3}" type="parTrans" cxnId="{0DDEB4AB-66B5-4141-9184-FD13279579AA}">
      <dgm:prSet/>
      <dgm:spPr/>
      <dgm:t>
        <a:bodyPr/>
        <a:lstStyle/>
        <a:p>
          <a:endParaRPr lang="en-US" sz="1100"/>
        </a:p>
      </dgm:t>
    </dgm:pt>
    <dgm:pt modelId="{CB55C820-16C6-4B27-ADF3-0C842A60605B}" type="sibTrans" cxnId="{0DDEB4AB-66B5-4141-9184-FD13279579AA}">
      <dgm:prSet/>
      <dgm:spPr/>
      <dgm:t>
        <a:bodyPr/>
        <a:lstStyle/>
        <a:p>
          <a:endParaRPr lang="en-US" sz="1100"/>
        </a:p>
      </dgm:t>
    </dgm:pt>
    <dgm:pt modelId="{B3A6C6F0-EE25-4226-A53A-B0F21FC788BA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100" dirty="0"/>
            <a:t>Timed model checking</a:t>
          </a:r>
        </a:p>
      </dgm:t>
    </dgm:pt>
    <dgm:pt modelId="{1247BB5A-B299-4F9B-87D0-C89D9C8283F7}" type="parTrans" cxnId="{C6C37F34-0636-47E7-A137-93CE05C343FD}">
      <dgm:prSet/>
      <dgm:spPr/>
      <dgm:t>
        <a:bodyPr/>
        <a:lstStyle/>
        <a:p>
          <a:endParaRPr lang="en-US" sz="1100"/>
        </a:p>
      </dgm:t>
    </dgm:pt>
    <dgm:pt modelId="{260C131E-4A1B-409D-82C0-EF22B0441EEF}" type="sibTrans" cxnId="{C6C37F34-0636-47E7-A137-93CE05C343FD}">
      <dgm:prSet/>
      <dgm:spPr/>
      <dgm:t>
        <a:bodyPr/>
        <a:lstStyle/>
        <a:p>
          <a:endParaRPr lang="en-US" sz="1100"/>
        </a:p>
      </dgm:t>
    </dgm:pt>
    <dgm:pt modelId="{C108B1D8-7584-4714-A581-EA528C32393F}" type="pres">
      <dgm:prSet presAssocID="{BDA2041C-6BAF-4DC8-865F-FBCC44E8E8D1}" presName="Name0" presStyleCnt="0">
        <dgm:presLayoutVars>
          <dgm:dir/>
          <dgm:animLvl val="lvl"/>
          <dgm:resizeHandles val="exact"/>
        </dgm:presLayoutVars>
      </dgm:prSet>
      <dgm:spPr/>
    </dgm:pt>
    <dgm:pt modelId="{F92FCB3B-AE2B-4A20-B74D-A34CD9D12B5D}" type="pres">
      <dgm:prSet presAssocID="{97FFF561-F737-4D67-9586-26910BCC2DB1}" presName="parTxOnly" presStyleLbl="node1" presStyleIdx="0" presStyleCnt="4" custLinFactNeighborX="-9842">
        <dgm:presLayoutVars>
          <dgm:chMax val="0"/>
          <dgm:chPref val="0"/>
          <dgm:bulletEnabled val="1"/>
        </dgm:presLayoutVars>
      </dgm:prSet>
      <dgm:spPr/>
    </dgm:pt>
    <dgm:pt modelId="{3EFA0401-DFA4-4FB3-9FA5-C3785D6E413F}" type="pres">
      <dgm:prSet presAssocID="{07B1FFE9-29F0-4A8F-B1F0-08BF59A4AAE7}" presName="parTxOnlySpace" presStyleCnt="0"/>
      <dgm:spPr/>
    </dgm:pt>
    <dgm:pt modelId="{921B1180-0701-420A-8587-310322AC67A4}" type="pres">
      <dgm:prSet presAssocID="{20423AC8-1BEE-41C6-B66D-7C163349F20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9F10B6-7E9B-43A7-A0B7-732ED19BFDB5}" type="pres">
      <dgm:prSet presAssocID="{8BEF7816-722D-4B15-8B07-1DF24C31D026}" presName="parTxOnlySpace" presStyleCnt="0"/>
      <dgm:spPr/>
    </dgm:pt>
    <dgm:pt modelId="{F77E166D-B582-4A0C-B11E-0EA1D77FAC69}" type="pres">
      <dgm:prSet presAssocID="{9ED22E41-1BA3-46BB-BD66-27DEE8B0D4D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220E6F8-A3CB-4490-B67E-46B452FC5918}" type="pres">
      <dgm:prSet presAssocID="{CB55C820-16C6-4B27-ADF3-0C842A60605B}" presName="parTxOnlySpace" presStyleCnt="0"/>
      <dgm:spPr/>
    </dgm:pt>
    <dgm:pt modelId="{9051CA20-CF37-4192-8A6D-1FB66AAFDBBC}" type="pres">
      <dgm:prSet presAssocID="{B3A6C6F0-EE25-4226-A53A-B0F21FC788B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CF9100C-95C8-4554-A582-B2CEF1902304}" type="presOf" srcId="{20423AC8-1BEE-41C6-B66D-7C163349F208}" destId="{921B1180-0701-420A-8587-310322AC67A4}" srcOrd="0" destOrd="0" presId="urn:microsoft.com/office/officeart/2005/8/layout/chevron1"/>
    <dgm:cxn modelId="{C6C37F34-0636-47E7-A137-93CE05C343FD}" srcId="{BDA2041C-6BAF-4DC8-865F-FBCC44E8E8D1}" destId="{B3A6C6F0-EE25-4226-A53A-B0F21FC788BA}" srcOrd="3" destOrd="0" parTransId="{1247BB5A-B299-4F9B-87D0-C89D9C8283F7}" sibTransId="{260C131E-4A1B-409D-82C0-EF22B0441EEF}"/>
    <dgm:cxn modelId="{EB7A0D50-CC61-4BC5-BEF8-52CE889CC719}" type="presOf" srcId="{97FFF561-F737-4D67-9586-26910BCC2DB1}" destId="{F92FCB3B-AE2B-4A20-B74D-A34CD9D12B5D}" srcOrd="0" destOrd="0" presId="urn:microsoft.com/office/officeart/2005/8/layout/chevron1"/>
    <dgm:cxn modelId="{020A2952-A057-40EF-A1EA-738F9D70B009}" type="presOf" srcId="{B3A6C6F0-EE25-4226-A53A-B0F21FC788BA}" destId="{9051CA20-CF37-4192-8A6D-1FB66AAFDBBC}" srcOrd="0" destOrd="0" presId="urn:microsoft.com/office/officeart/2005/8/layout/chevron1"/>
    <dgm:cxn modelId="{0DDEB4AB-66B5-4141-9184-FD13279579AA}" srcId="{BDA2041C-6BAF-4DC8-865F-FBCC44E8E8D1}" destId="{9ED22E41-1BA3-46BB-BD66-27DEE8B0D4D0}" srcOrd="2" destOrd="0" parTransId="{0A0683EF-0B32-4226-BA21-5B4DBD25C3F3}" sibTransId="{CB55C820-16C6-4B27-ADF3-0C842A60605B}"/>
    <dgm:cxn modelId="{5B8A00C0-AE3F-4102-B308-4A1413BE46D8}" type="presOf" srcId="{9ED22E41-1BA3-46BB-BD66-27DEE8B0D4D0}" destId="{F77E166D-B582-4A0C-B11E-0EA1D77FAC69}" srcOrd="0" destOrd="0" presId="urn:microsoft.com/office/officeart/2005/8/layout/chevron1"/>
    <dgm:cxn modelId="{798F85C2-A398-4BD9-AB0F-5D0D8B3387F5}" srcId="{BDA2041C-6BAF-4DC8-865F-FBCC44E8E8D1}" destId="{20423AC8-1BEE-41C6-B66D-7C163349F208}" srcOrd="1" destOrd="0" parTransId="{7B9B07F5-112B-4420-B082-1C21EAB93646}" sibTransId="{8BEF7816-722D-4B15-8B07-1DF24C31D026}"/>
    <dgm:cxn modelId="{CF593AC4-D164-497C-B8A9-575C0CD12955}" type="presOf" srcId="{BDA2041C-6BAF-4DC8-865F-FBCC44E8E8D1}" destId="{C108B1D8-7584-4714-A581-EA528C32393F}" srcOrd="0" destOrd="0" presId="urn:microsoft.com/office/officeart/2005/8/layout/chevron1"/>
    <dgm:cxn modelId="{8E3AC4FF-86F7-4C4A-9B7D-A844530876CC}" srcId="{BDA2041C-6BAF-4DC8-865F-FBCC44E8E8D1}" destId="{97FFF561-F737-4D67-9586-26910BCC2DB1}" srcOrd="0" destOrd="0" parTransId="{D4E69000-A105-46C5-AFCB-6DF1A7A1F51C}" sibTransId="{07B1FFE9-29F0-4A8F-B1F0-08BF59A4AAE7}"/>
    <dgm:cxn modelId="{37BBAAFB-69DC-4E61-BDCE-9EDB22ACD4C6}" type="presParOf" srcId="{C108B1D8-7584-4714-A581-EA528C32393F}" destId="{F92FCB3B-AE2B-4A20-B74D-A34CD9D12B5D}" srcOrd="0" destOrd="0" presId="urn:microsoft.com/office/officeart/2005/8/layout/chevron1"/>
    <dgm:cxn modelId="{83FB313F-2CE3-41C4-A980-8383892A3A05}" type="presParOf" srcId="{C108B1D8-7584-4714-A581-EA528C32393F}" destId="{3EFA0401-DFA4-4FB3-9FA5-C3785D6E413F}" srcOrd="1" destOrd="0" presId="urn:microsoft.com/office/officeart/2005/8/layout/chevron1"/>
    <dgm:cxn modelId="{8A66C9C8-AC52-4B05-8C96-C7034B73691A}" type="presParOf" srcId="{C108B1D8-7584-4714-A581-EA528C32393F}" destId="{921B1180-0701-420A-8587-310322AC67A4}" srcOrd="2" destOrd="0" presId="urn:microsoft.com/office/officeart/2005/8/layout/chevron1"/>
    <dgm:cxn modelId="{EEDE10D3-D721-42DD-B1F9-1E08F72EB74B}" type="presParOf" srcId="{C108B1D8-7584-4714-A581-EA528C32393F}" destId="{3F9F10B6-7E9B-43A7-A0B7-732ED19BFDB5}" srcOrd="3" destOrd="0" presId="urn:microsoft.com/office/officeart/2005/8/layout/chevron1"/>
    <dgm:cxn modelId="{EC9E09D9-9200-45CF-9F35-A50F2B476855}" type="presParOf" srcId="{C108B1D8-7584-4714-A581-EA528C32393F}" destId="{F77E166D-B582-4A0C-B11E-0EA1D77FAC69}" srcOrd="4" destOrd="0" presId="urn:microsoft.com/office/officeart/2005/8/layout/chevron1"/>
    <dgm:cxn modelId="{719AF011-0A9A-4A3A-9A63-7E90787F1B66}" type="presParOf" srcId="{C108B1D8-7584-4714-A581-EA528C32393F}" destId="{F220E6F8-A3CB-4490-B67E-46B452FC5918}" srcOrd="5" destOrd="0" presId="urn:microsoft.com/office/officeart/2005/8/layout/chevron1"/>
    <dgm:cxn modelId="{B190968C-44BD-4FDD-B041-D2AA81C36DEB}" type="presParOf" srcId="{C108B1D8-7584-4714-A581-EA528C32393F}" destId="{9051CA20-CF37-4192-8A6D-1FB66AAFDBB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DA2041C-6BAF-4DC8-865F-FBCC44E8E8D1}" type="doc">
      <dgm:prSet loTypeId="urn:microsoft.com/office/officeart/2005/8/layout/chevron1" loCatId="process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en-US"/>
        </a:p>
      </dgm:t>
    </dgm:pt>
    <dgm:pt modelId="{97FFF561-F737-4D67-9586-26910BCC2DB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WCET analysis</a:t>
          </a:r>
        </a:p>
      </dgm:t>
    </dgm:pt>
    <dgm:pt modelId="{D4E69000-A105-46C5-AFCB-6DF1A7A1F51C}" type="parTrans" cxnId="{8E3AC4FF-86F7-4C4A-9B7D-A844530876CC}">
      <dgm:prSet/>
      <dgm:spPr/>
      <dgm:t>
        <a:bodyPr/>
        <a:lstStyle/>
        <a:p>
          <a:endParaRPr lang="en-US" sz="1100"/>
        </a:p>
      </dgm:t>
    </dgm:pt>
    <dgm:pt modelId="{07B1FFE9-29F0-4A8F-B1F0-08BF59A4AAE7}" type="sibTrans" cxnId="{8E3AC4FF-86F7-4C4A-9B7D-A844530876CC}">
      <dgm:prSet/>
      <dgm:spPr/>
      <dgm:t>
        <a:bodyPr/>
        <a:lstStyle/>
        <a:p>
          <a:endParaRPr lang="en-US" sz="1100"/>
        </a:p>
      </dgm:t>
    </dgm:pt>
    <dgm:pt modelId="{20423AC8-1BEE-41C6-B66D-7C163349F208}">
      <dgm:prSet phldrT="[Text]" custT="1"/>
      <dgm:spPr>
        <a:solidFill>
          <a:schemeClr val="accent1"/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Source code annotation</a:t>
          </a:r>
        </a:p>
      </dgm:t>
    </dgm:pt>
    <dgm:pt modelId="{7B9B07F5-112B-4420-B082-1C21EAB93646}" type="parTrans" cxnId="{798F85C2-A398-4BD9-AB0F-5D0D8B3387F5}">
      <dgm:prSet/>
      <dgm:spPr/>
      <dgm:t>
        <a:bodyPr/>
        <a:lstStyle/>
        <a:p>
          <a:endParaRPr lang="en-US" sz="1100"/>
        </a:p>
      </dgm:t>
    </dgm:pt>
    <dgm:pt modelId="{8BEF7816-722D-4B15-8B07-1DF24C31D026}" type="sibTrans" cxnId="{798F85C2-A398-4BD9-AB0F-5D0D8B3387F5}">
      <dgm:prSet/>
      <dgm:spPr/>
      <dgm:t>
        <a:bodyPr/>
        <a:lstStyle/>
        <a:p>
          <a:endParaRPr lang="en-US" sz="1100"/>
        </a:p>
      </dgm:t>
    </dgm:pt>
    <dgm:pt modelId="{9ED22E41-1BA3-46BB-BD66-27DEE8B0D4D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Timed formal model</a:t>
          </a:r>
        </a:p>
      </dgm:t>
    </dgm:pt>
    <dgm:pt modelId="{0A0683EF-0B32-4226-BA21-5B4DBD25C3F3}" type="parTrans" cxnId="{0DDEB4AB-66B5-4141-9184-FD13279579AA}">
      <dgm:prSet/>
      <dgm:spPr/>
      <dgm:t>
        <a:bodyPr/>
        <a:lstStyle/>
        <a:p>
          <a:endParaRPr lang="en-US" sz="1100"/>
        </a:p>
      </dgm:t>
    </dgm:pt>
    <dgm:pt modelId="{CB55C820-16C6-4B27-ADF3-0C842A60605B}" type="sibTrans" cxnId="{0DDEB4AB-66B5-4141-9184-FD13279579AA}">
      <dgm:prSet/>
      <dgm:spPr/>
      <dgm:t>
        <a:bodyPr/>
        <a:lstStyle/>
        <a:p>
          <a:endParaRPr lang="en-US" sz="1100"/>
        </a:p>
      </dgm:t>
    </dgm:pt>
    <dgm:pt modelId="{B3A6C6F0-EE25-4226-A53A-B0F21FC788BA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100" dirty="0"/>
            <a:t>Timed model checking</a:t>
          </a:r>
        </a:p>
      </dgm:t>
    </dgm:pt>
    <dgm:pt modelId="{1247BB5A-B299-4F9B-87D0-C89D9C8283F7}" type="parTrans" cxnId="{C6C37F34-0636-47E7-A137-93CE05C343FD}">
      <dgm:prSet/>
      <dgm:spPr/>
      <dgm:t>
        <a:bodyPr/>
        <a:lstStyle/>
        <a:p>
          <a:endParaRPr lang="en-US" sz="1100"/>
        </a:p>
      </dgm:t>
    </dgm:pt>
    <dgm:pt modelId="{260C131E-4A1B-409D-82C0-EF22B0441EEF}" type="sibTrans" cxnId="{C6C37F34-0636-47E7-A137-93CE05C343FD}">
      <dgm:prSet/>
      <dgm:spPr/>
      <dgm:t>
        <a:bodyPr/>
        <a:lstStyle/>
        <a:p>
          <a:endParaRPr lang="en-US" sz="1100"/>
        </a:p>
      </dgm:t>
    </dgm:pt>
    <dgm:pt modelId="{C108B1D8-7584-4714-A581-EA528C32393F}" type="pres">
      <dgm:prSet presAssocID="{BDA2041C-6BAF-4DC8-865F-FBCC44E8E8D1}" presName="Name0" presStyleCnt="0">
        <dgm:presLayoutVars>
          <dgm:dir/>
          <dgm:animLvl val="lvl"/>
          <dgm:resizeHandles val="exact"/>
        </dgm:presLayoutVars>
      </dgm:prSet>
      <dgm:spPr/>
    </dgm:pt>
    <dgm:pt modelId="{F92FCB3B-AE2B-4A20-B74D-A34CD9D12B5D}" type="pres">
      <dgm:prSet presAssocID="{97FFF561-F737-4D67-9586-26910BCC2DB1}" presName="parTxOnly" presStyleLbl="node1" presStyleIdx="0" presStyleCnt="4" custLinFactNeighborX="-9842">
        <dgm:presLayoutVars>
          <dgm:chMax val="0"/>
          <dgm:chPref val="0"/>
          <dgm:bulletEnabled val="1"/>
        </dgm:presLayoutVars>
      </dgm:prSet>
      <dgm:spPr/>
    </dgm:pt>
    <dgm:pt modelId="{3EFA0401-DFA4-4FB3-9FA5-C3785D6E413F}" type="pres">
      <dgm:prSet presAssocID="{07B1FFE9-29F0-4A8F-B1F0-08BF59A4AAE7}" presName="parTxOnlySpace" presStyleCnt="0"/>
      <dgm:spPr/>
    </dgm:pt>
    <dgm:pt modelId="{921B1180-0701-420A-8587-310322AC67A4}" type="pres">
      <dgm:prSet presAssocID="{20423AC8-1BEE-41C6-B66D-7C163349F20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9F10B6-7E9B-43A7-A0B7-732ED19BFDB5}" type="pres">
      <dgm:prSet presAssocID="{8BEF7816-722D-4B15-8B07-1DF24C31D026}" presName="parTxOnlySpace" presStyleCnt="0"/>
      <dgm:spPr/>
    </dgm:pt>
    <dgm:pt modelId="{F77E166D-B582-4A0C-B11E-0EA1D77FAC69}" type="pres">
      <dgm:prSet presAssocID="{9ED22E41-1BA3-46BB-BD66-27DEE8B0D4D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220E6F8-A3CB-4490-B67E-46B452FC5918}" type="pres">
      <dgm:prSet presAssocID="{CB55C820-16C6-4B27-ADF3-0C842A60605B}" presName="parTxOnlySpace" presStyleCnt="0"/>
      <dgm:spPr/>
    </dgm:pt>
    <dgm:pt modelId="{9051CA20-CF37-4192-8A6D-1FB66AAFDBBC}" type="pres">
      <dgm:prSet presAssocID="{B3A6C6F0-EE25-4226-A53A-B0F21FC788B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CF9100C-95C8-4554-A582-B2CEF1902304}" type="presOf" srcId="{20423AC8-1BEE-41C6-B66D-7C163349F208}" destId="{921B1180-0701-420A-8587-310322AC67A4}" srcOrd="0" destOrd="0" presId="urn:microsoft.com/office/officeart/2005/8/layout/chevron1"/>
    <dgm:cxn modelId="{C6C37F34-0636-47E7-A137-93CE05C343FD}" srcId="{BDA2041C-6BAF-4DC8-865F-FBCC44E8E8D1}" destId="{B3A6C6F0-EE25-4226-A53A-B0F21FC788BA}" srcOrd="3" destOrd="0" parTransId="{1247BB5A-B299-4F9B-87D0-C89D9C8283F7}" sibTransId="{260C131E-4A1B-409D-82C0-EF22B0441EEF}"/>
    <dgm:cxn modelId="{EB7A0D50-CC61-4BC5-BEF8-52CE889CC719}" type="presOf" srcId="{97FFF561-F737-4D67-9586-26910BCC2DB1}" destId="{F92FCB3B-AE2B-4A20-B74D-A34CD9D12B5D}" srcOrd="0" destOrd="0" presId="urn:microsoft.com/office/officeart/2005/8/layout/chevron1"/>
    <dgm:cxn modelId="{020A2952-A057-40EF-A1EA-738F9D70B009}" type="presOf" srcId="{B3A6C6F0-EE25-4226-A53A-B0F21FC788BA}" destId="{9051CA20-CF37-4192-8A6D-1FB66AAFDBBC}" srcOrd="0" destOrd="0" presId="urn:microsoft.com/office/officeart/2005/8/layout/chevron1"/>
    <dgm:cxn modelId="{0DDEB4AB-66B5-4141-9184-FD13279579AA}" srcId="{BDA2041C-6BAF-4DC8-865F-FBCC44E8E8D1}" destId="{9ED22E41-1BA3-46BB-BD66-27DEE8B0D4D0}" srcOrd="2" destOrd="0" parTransId="{0A0683EF-0B32-4226-BA21-5B4DBD25C3F3}" sibTransId="{CB55C820-16C6-4B27-ADF3-0C842A60605B}"/>
    <dgm:cxn modelId="{5B8A00C0-AE3F-4102-B308-4A1413BE46D8}" type="presOf" srcId="{9ED22E41-1BA3-46BB-BD66-27DEE8B0D4D0}" destId="{F77E166D-B582-4A0C-B11E-0EA1D77FAC69}" srcOrd="0" destOrd="0" presId="urn:microsoft.com/office/officeart/2005/8/layout/chevron1"/>
    <dgm:cxn modelId="{798F85C2-A398-4BD9-AB0F-5D0D8B3387F5}" srcId="{BDA2041C-6BAF-4DC8-865F-FBCC44E8E8D1}" destId="{20423AC8-1BEE-41C6-B66D-7C163349F208}" srcOrd="1" destOrd="0" parTransId="{7B9B07F5-112B-4420-B082-1C21EAB93646}" sibTransId="{8BEF7816-722D-4B15-8B07-1DF24C31D026}"/>
    <dgm:cxn modelId="{CF593AC4-D164-497C-B8A9-575C0CD12955}" type="presOf" srcId="{BDA2041C-6BAF-4DC8-865F-FBCC44E8E8D1}" destId="{C108B1D8-7584-4714-A581-EA528C32393F}" srcOrd="0" destOrd="0" presId="urn:microsoft.com/office/officeart/2005/8/layout/chevron1"/>
    <dgm:cxn modelId="{8E3AC4FF-86F7-4C4A-9B7D-A844530876CC}" srcId="{BDA2041C-6BAF-4DC8-865F-FBCC44E8E8D1}" destId="{97FFF561-F737-4D67-9586-26910BCC2DB1}" srcOrd="0" destOrd="0" parTransId="{D4E69000-A105-46C5-AFCB-6DF1A7A1F51C}" sibTransId="{07B1FFE9-29F0-4A8F-B1F0-08BF59A4AAE7}"/>
    <dgm:cxn modelId="{37BBAAFB-69DC-4E61-BDCE-9EDB22ACD4C6}" type="presParOf" srcId="{C108B1D8-7584-4714-A581-EA528C32393F}" destId="{F92FCB3B-AE2B-4A20-B74D-A34CD9D12B5D}" srcOrd="0" destOrd="0" presId="urn:microsoft.com/office/officeart/2005/8/layout/chevron1"/>
    <dgm:cxn modelId="{83FB313F-2CE3-41C4-A980-8383892A3A05}" type="presParOf" srcId="{C108B1D8-7584-4714-A581-EA528C32393F}" destId="{3EFA0401-DFA4-4FB3-9FA5-C3785D6E413F}" srcOrd="1" destOrd="0" presId="urn:microsoft.com/office/officeart/2005/8/layout/chevron1"/>
    <dgm:cxn modelId="{8A66C9C8-AC52-4B05-8C96-C7034B73691A}" type="presParOf" srcId="{C108B1D8-7584-4714-A581-EA528C32393F}" destId="{921B1180-0701-420A-8587-310322AC67A4}" srcOrd="2" destOrd="0" presId="urn:microsoft.com/office/officeart/2005/8/layout/chevron1"/>
    <dgm:cxn modelId="{EEDE10D3-D721-42DD-B1F9-1E08F72EB74B}" type="presParOf" srcId="{C108B1D8-7584-4714-A581-EA528C32393F}" destId="{3F9F10B6-7E9B-43A7-A0B7-732ED19BFDB5}" srcOrd="3" destOrd="0" presId="urn:microsoft.com/office/officeart/2005/8/layout/chevron1"/>
    <dgm:cxn modelId="{EC9E09D9-9200-45CF-9F35-A50F2B476855}" type="presParOf" srcId="{C108B1D8-7584-4714-A581-EA528C32393F}" destId="{F77E166D-B582-4A0C-B11E-0EA1D77FAC69}" srcOrd="4" destOrd="0" presId="urn:microsoft.com/office/officeart/2005/8/layout/chevron1"/>
    <dgm:cxn modelId="{719AF011-0A9A-4A3A-9A63-7E90787F1B66}" type="presParOf" srcId="{C108B1D8-7584-4714-A581-EA528C32393F}" destId="{F220E6F8-A3CB-4490-B67E-46B452FC5918}" srcOrd="5" destOrd="0" presId="urn:microsoft.com/office/officeart/2005/8/layout/chevron1"/>
    <dgm:cxn modelId="{B190968C-44BD-4FDD-B041-D2AA81C36DEB}" type="presParOf" srcId="{C108B1D8-7584-4714-A581-EA528C32393F}" destId="{9051CA20-CF37-4192-8A6D-1FB66AAFDBB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A2041C-6BAF-4DC8-865F-FBCC44E8E8D1}" type="doc">
      <dgm:prSet loTypeId="urn:microsoft.com/office/officeart/2005/8/layout/chevron1" loCatId="process" qsTypeId="urn:microsoft.com/office/officeart/2005/8/quickstyle/simple1#8" qsCatId="simple" csTypeId="urn:microsoft.com/office/officeart/2005/8/colors/accent1_2#8" csCatId="accent1" phldr="1"/>
      <dgm:spPr/>
      <dgm:t>
        <a:bodyPr/>
        <a:lstStyle/>
        <a:p>
          <a:endParaRPr lang="en-US"/>
        </a:p>
      </dgm:t>
    </dgm:pt>
    <dgm:pt modelId="{97FFF561-F737-4D67-9586-26910BCC2DB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WCET analysis</a:t>
          </a:r>
        </a:p>
      </dgm:t>
    </dgm:pt>
    <dgm:pt modelId="{D4E69000-A105-46C5-AFCB-6DF1A7A1F51C}" type="parTrans" cxnId="{8E3AC4FF-86F7-4C4A-9B7D-A844530876CC}">
      <dgm:prSet/>
      <dgm:spPr/>
      <dgm:t>
        <a:bodyPr/>
        <a:lstStyle/>
        <a:p>
          <a:endParaRPr lang="en-US" sz="1100"/>
        </a:p>
      </dgm:t>
    </dgm:pt>
    <dgm:pt modelId="{07B1FFE9-29F0-4A8F-B1F0-08BF59A4AAE7}" type="sibTrans" cxnId="{8E3AC4FF-86F7-4C4A-9B7D-A844530876CC}">
      <dgm:prSet/>
      <dgm:spPr/>
      <dgm:t>
        <a:bodyPr/>
        <a:lstStyle/>
        <a:p>
          <a:endParaRPr lang="en-US" sz="1100"/>
        </a:p>
      </dgm:t>
    </dgm:pt>
    <dgm:pt modelId="{20423AC8-1BEE-41C6-B66D-7C163349F208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Source code annotation</a:t>
          </a:r>
        </a:p>
      </dgm:t>
    </dgm:pt>
    <dgm:pt modelId="{7B9B07F5-112B-4420-B082-1C21EAB93646}" type="parTrans" cxnId="{798F85C2-A398-4BD9-AB0F-5D0D8B3387F5}">
      <dgm:prSet/>
      <dgm:spPr/>
      <dgm:t>
        <a:bodyPr/>
        <a:lstStyle/>
        <a:p>
          <a:endParaRPr lang="en-US" sz="1100"/>
        </a:p>
      </dgm:t>
    </dgm:pt>
    <dgm:pt modelId="{8BEF7816-722D-4B15-8B07-1DF24C31D026}" type="sibTrans" cxnId="{798F85C2-A398-4BD9-AB0F-5D0D8B3387F5}">
      <dgm:prSet/>
      <dgm:spPr/>
      <dgm:t>
        <a:bodyPr/>
        <a:lstStyle/>
        <a:p>
          <a:endParaRPr lang="en-US" sz="1100"/>
        </a:p>
      </dgm:t>
    </dgm:pt>
    <dgm:pt modelId="{9ED22E41-1BA3-46BB-BD66-27DEE8B0D4D0}">
      <dgm:prSet phldrT="[Text]" custT="1"/>
      <dgm:spPr>
        <a:solidFill>
          <a:schemeClr val="accent1"/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Timed formal model</a:t>
          </a:r>
        </a:p>
      </dgm:t>
    </dgm:pt>
    <dgm:pt modelId="{0A0683EF-0B32-4226-BA21-5B4DBD25C3F3}" type="parTrans" cxnId="{0DDEB4AB-66B5-4141-9184-FD13279579AA}">
      <dgm:prSet/>
      <dgm:spPr/>
      <dgm:t>
        <a:bodyPr/>
        <a:lstStyle/>
        <a:p>
          <a:endParaRPr lang="en-US" sz="1100"/>
        </a:p>
      </dgm:t>
    </dgm:pt>
    <dgm:pt modelId="{CB55C820-16C6-4B27-ADF3-0C842A60605B}" type="sibTrans" cxnId="{0DDEB4AB-66B5-4141-9184-FD13279579AA}">
      <dgm:prSet/>
      <dgm:spPr/>
      <dgm:t>
        <a:bodyPr/>
        <a:lstStyle/>
        <a:p>
          <a:endParaRPr lang="en-US" sz="1100"/>
        </a:p>
      </dgm:t>
    </dgm:pt>
    <dgm:pt modelId="{B3A6C6F0-EE25-4226-A53A-B0F21FC788BA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100" dirty="0"/>
            <a:t>Timed model checking</a:t>
          </a:r>
        </a:p>
      </dgm:t>
    </dgm:pt>
    <dgm:pt modelId="{1247BB5A-B299-4F9B-87D0-C89D9C8283F7}" type="parTrans" cxnId="{C6C37F34-0636-47E7-A137-93CE05C343FD}">
      <dgm:prSet/>
      <dgm:spPr/>
      <dgm:t>
        <a:bodyPr/>
        <a:lstStyle/>
        <a:p>
          <a:endParaRPr lang="en-US" sz="1100"/>
        </a:p>
      </dgm:t>
    </dgm:pt>
    <dgm:pt modelId="{260C131E-4A1B-409D-82C0-EF22B0441EEF}" type="sibTrans" cxnId="{C6C37F34-0636-47E7-A137-93CE05C343FD}">
      <dgm:prSet/>
      <dgm:spPr/>
      <dgm:t>
        <a:bodyPr/>
        <a:lstStyle/>
        <a:p>
          <a:endParaRPr lang="en-US" sz="1100"/>
        </a:p>
      </dgm:t>
    </dgm:pt>
    <dgm:pt modelId="{C108B1D8-7584-4714-A581-EA528C32393F}" type="pres">
      <dgm:prSet presAssocID="{BDA2041C-6BAF-4DC8-865F-FBCC44E8E8D1}" presName="Name0" presStyleCnt="0">
        <dgm:presLayoutVars>
          <dgm:dir/>
          <dgm:animLvl val="lvl"/>
          <dgm:resizeHandles val="exact"/>
        </dgm:presLayoutVars>
      </dgm:prSet>
      <dgm:spPr/>
    </dgm:pt>
    <dgm:pt modelId="{F92FCB3B-AE2B-4A20-B74D-A34CD9D12B5D}" type="pres">
      <dgm:prSet presAssocID="{97FFF561-F737-4D67-9586-26910BCC2DB1}" presName="parTxOnly" presStyleLbl="node1" presStyleIdx="0" presStyleCnt="4" custLinFactNeighborX="-9842">
        <dgm:presLayoutVars>
          <dgm:chMax val="0"/>
          <dgm:chPref val="0"/>
          <dgm:bulletEnabled val="1"/>
        </dgm:presLayoutVars>
      </dgm:prSet>
      <dgm:spPr/>
    </dgm:pt>
    <dgm:pt modelId="{3EFA0401-DFA4-4FB3-9FA5-C3785D6E413F}" type="pres">
      <dgm:prSet presAssocID="{07B1FFE9-29F0-4A8F-B1F0-08BF59A4AAE7}" presName="parTxOnlySpace" presStyleCnt="0"/>
      <dgm:spPr/>
    </dgm:pt>
    <dgm:pt modelId="{921B1180-0701-420A-8587-310322AC67A4}" type="pres">
      <dgm:prSet presAssocID="{20423AC8-1BEE-41C6-B66D-7C163349F20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9F10B6-7E9B-43A7-A0B7-732ED19BFDB5}" type="pres">
      <dgm:prSet presAssocID="{8BEF7816-722D-4B15-8B07-1DF24C31D026}" presName="parTxOnlySpace" presStyleCnt="0"/>
      <dgm:spPr/>
    </dgm:pt>
    <dgm:pt modelId="{F77E166D-B582-4A0C-B11E-0EA1D77FAC69}" type="pres">
      <dgm:prSet presAssocID="{9ED22E41-1BA3-46BB-BD66-27DEE8B0D4D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220E6F8-A3CB-4490-B67E-46B452FC5918}" type="pres">
      <dgm:prSet presAssocID="{CB55C820-16C6-4B27-ADF3-0C842A60605B}" presName="parTxOnlySpace" presStyleCnt="0"/>
      <dgm:spPr/>
    </dgm:pt>
    <dgm:pt modelId="{9051CA20-CF37-4192-8A6D-1FB66AAFDBBC}" type="pres">
      <dgm:prSet presAssocID="{B3A6C6F0-EE25-4226-A53A-B0F21FC788B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CF9100C-95C8-4554-A582-B2CEF1902304}" type="presOf" srcId="{20423AC8-1BEE-41C6-B66D-7C163349F208}" destId="{921B1180-0701-420A-8587-310322AC67A4}" srcOrd="0" destOrd="0" presId="urn:microsoft.com/office/officeart/2005/8/layout/chevron1"/>
    <dgm:cxn modelId="{C6C37F34-0636-47E7-A137-93CE05C343FD}" srcId="{BDA2041C-6BAF-4DC8-865F-FBCC44E8E8D1}" destId="{B3A6C6F0-EE25-4226-A53A-B0F21FC788BA}" srcOrd="3" destOrd="0" parTransId="{1247BB5A-B299-4F9B-87D0-C89D9C8283F7}" sibTransId="{260C131E-4A1B-409D-82C0-EF22B0441EEF}"/>
    <dgm:cxn modelId="{EB7A0D50-CC61-4BC5-BEF8-52CE889CC719}" type="presOf" srcId="{97FFF561-F737-4D67-9586-26910BCC2DB1}" destId="{F92FCB3B-AE2B-4A20-B74D-A34CD9D12B5D}" srcOrd="0" destOrd="0" presId="urn:microsoft.com/office/officeart/2005/8/layout/chevron1"/>
    <dgm:cxn modelId="{020A2952-A057-40EF-A1EA-738F9D70B009}" type="presOf" srcId="{B3A6C6F0-EE25-4226-A53A-B0F21FC788BA}" destId="{9051CA20-CF37-4192-8A6D-1FB66AAFDBBC}" srcOrd="0" destOrd="0" presId="urn:microsoft.com/office/officeart/2005/8/layout/chevron1"/>
    <dgm:cxn modelId="{0DDEB4AB-66B5-4141-9184-FD13279579AA}" srcId="{BDA2041C-6BAF-4DC8-865F-FBCC44E8E8D1}" destId="{9ED22E41-1BA3-46BB-BD66-27DEE8B0D4D0}" srcOrd="2" destOrd="0" parTransId="{0A0683EF-0B32-4226-BA21-5B4DBD25C3F3}" sibTransId="{CB55C820-16C6-4B27-ADF3-0C842A60605B}"/>
    <dgm:cxn modelId="{5B8A00C0-AE3F-4102-B308-4A1413BE46D8}" type="presOf" srcId="{9ED22E41-1BA3-46BB-BD66-27DEE8B0D4D0}" destId="{F77E166D-B582-4A0C-B11E-0EA1D77FAC69}" srcOrd="0" destOrd="0" presId="urn:microsoft.com/office/officeart/2005/8/layout/chevron1"/>
    <dgm:cxn modelId="{798F85C2-A398-4BD9-AB0F-5D0D8B3387F5}" srcId="{BDA2041C-6BAF-4DC8-865F-FBCC44E8E8D1}" destId="{20423AC8-1BEE-41C6-B66D-7C163349F208}" srcOrd="1" destOrd="0" parTransId="{7B9B07F5-112B-4420-B082-1C21EAB93646}" sibTransId="{8BEF7816-722D-4B15-8B07-1DF24C31D026}"/>
    <dgm:cxn modelId="{CF593AC4-D164-497C-B8A9-575C0CD12955}" type="presOf" srcId="{BDA2041C-6BAF-4DC8-865F-FBCC44E8E8D1}" destId="{C108B1D8-7584-4714-A581-EA528C32393F}" srcOrd="0" destOrd="0" presId="urn:microsoft.com/office/officeart/2005/8/layout/chevron1"/>
    <dgm:cxn modelId="{8E3AC4FF-86F7-4C4A-9B7D-A844530876CC}" srcId="{BDA2041C-6BAF-4DC8-865F-FBCC44E8E8D1}" destId="{97FFF561-F737-4D67-9586-26910BCC2DB1}" srcOrd="0" destOrd="0" parTransId="{D4E69000-A105-46C5-AFCB-6DF1A7A1F51C}" sibTransId="{07B1FFE9-29F0-4A8F-B1F0-08BF59A4AAE7}"/>
    <dgm:cxn modelId="{37BBAAFB-69DC-4E61-BDCE-9EDB22ACD4C6}" type="presParOf" srcId="{C108B1D8-7584-4714-A581-EA528C32393F}" destId="{F92FCB3B-AE2B-4A20-B74D-A34CD9D12B5D}" srcOrd="0" destOrd="0" presId="urn:microsoft.com/office/officeart/2005/8/layout/chevron1"/>
    <dgm:cxn modelId="{83FB313F-2CE3-41C4-A980-8383892A3A05}" type="presParOf" srcId="{C108B1D8-7584-4714-A581-EA528C32393F}" destId="{3EFA0401-DFA4-4FB3-9FA5-C3785D6E413F}" srcOrd="1" destOrd="0" presId="urn:microsoft.com/office/officeart/2005/8/layout/chevron1"/>
    <dgm:cxn modelId="{8A66C9C8-AC52-4B05-8C96-C7034B73691A}" type="presParOf" srcId="{C108B1D8-7584-4714-A581-EA528C32393F}" destId="{921B1180-0701-420A-8587-310322AC67A4}" srcOrd="2" destOrd="0" presId="urn:microsoft.com/office/officeart/2005/8/layout/chevron1"/>
    <dgm:cxn modelId="{EEDE10D3-D721-42DD-B1F9-1E08F72EB74B}" type="presParOf" srcId="{C108B1D8-7584-4714-A581-EA528C32393F}" destId="{3F9F10B6-7E9B-43A7-A0B7-732ED19BFDB5}" srcOrd="3" destOrd="0" presId="urn:microsoft.com/office/officeart/2005/8/layout/chevron1"/>
    <dgm:cxn modelId="{EC9E09D9-9200-45CF-9F35-A50F2B476855}" type="presParOf" srcId="{C108B1D8-7584-4714-A581-EA528C32393F}" destId="{F77E166D-B582-4A0C-B11E-0EA1D77FAC69}" srcOrd="4" destOrd="0" presId="urn:microsoft.com/office/officeart/2005/8/layout/chevron1"/>
    <dgm:cxn modelId="{719AF011-0A9A-4A3A-9A63-7E90787F1B66}" type="presParOf" srcId="{C108B1D8-7584-4714-A581-EA528C32393F}" destId="{F220E6F8-A3CB-4490-B67E-46B452FC5918}" srcOrd="5" destOrd="0" presId="urn:microsoft.com/office/officeart/2005/8/layout/chevron1"/>
    <dgm:cxn modelId="{B190968C-44BD-4FDD-B041-D2AA81C36DEB}" type="presParOf" srcId="{C108B1D8-7584-4714-A581-EA528C32393F}" destId="{9051CA20-CF37-4192-8A6D-1FB66AAFDBB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DA2041C-6BAF-4DC8-865F-FBCC44E8E8D1}" type="doc">
      <dgm:prSet loTypeId="urn:microsoft.com/office/officeart/2005/8/layout/chevron1" loCatId="process" qsTypeId="urn:microsoft.com/office/officeart/2005/8/quickstyle/simple1#9" qsCatId="simple" csTypeId="urn:microsoft.com/office/officeart/2005/8/colors/accent1_2#9" csCatId="accent1" phldr="1"/>
      <dgm:spPr/>
      <dgm:t>
        <a:bodyPr/>
        <a:lstStyle/>
        <a:p>
          <a:endParaRPr lang="en-US"/>
        </a:p>
      </dgm:t>
    </dgm:pt>
    <dgm:pt modelId="{97FFF561-F737-4D67-9586-26910BCC2DB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WCET analysis</a:t>
          </a:r>
        </a:p>
      </dgm:t>
    </dgm:pt>
    <dgm:pt modelId="{D4E69000-A105-46C5-AFCB-6DF1A7A1F51C}" type="parTrans" cxnId="{8E3AC4FF-86F7-4C4A-9B7D-A844530876CC}">
      <dgm:prSet/>
      <dgm:spPr/>
      <dgm:t>
        <a:bodyPr/>
        <a:lstStyle/>
        <a:p>
          <a:endParaRPr lang="en-US" sz="1100"/>
        </a:p>
      </dgm:t>
    </dgm:pt>
    <dgm:pt modelId="{07B1FFE9-29F0-4A8F-B1F0-08BF59A4AAE7}" type="sibTrans" cxnId="{8E3AC4FF-86F7-4C4A-9B7D-A844530876CC}">
      <dgm:prSet/>
      <dgm:spPr/>
      <dgm:t>
        <a:bodyPr/>
        <a:lstStyle/>
        <a:p>
          <a:endParaRPr lang="en-US" sz="1100"/>
        </a:p>
      </dgm:t>
    </dgm:pt>
    <dgm:pt modelId="{20423AC8-1BEE-41C6-B66D-7C163349F208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Source code annotation</a:t>
          </a:r>
        </a:p>
      </dgm:t>
    </dgm:pt>
    <dgm:pt modelId="{7B9B07F5-112B-4420-B082-1C21EAB93646}" type="parTrans" cxnId="{798F85C2-A398-4BD9-AB0F-5D0D8B3387F5}">
      <dgm:prSet/>
      <dgm:spPr/>
      <dgm:t>
        <a:bodyPr/>
        <a:lstStyle/>
        <a:p>
          <a:endParaRPr lang="en-US" sz="1100"/>
        </a:p>
      </dgm:t>
    </dgm:pt>
    <dgm:pt modelId="{8BEF7816-722D-4B15-8B07-1DF24C31D026}" type="sibTrans" cxnId="{798F85C2-A398-4BD9-AB0F-5D0D8B3387F5}">
      <dgm:prSet/>
      <dgm:spPr/>
      <dgm:t>
        <a:bodyPr/>
        <a:lstStyle/>
        <a:p>
          <a:endParaRPr lang="en-US" sz="1100"/>
        </a:p>
      </dgm:t>
    </dgm:pt>
    <dgm:pt modelId="{9ED22E41-1BA3-46BB-BD66-27DEE8B0D4D0}">
      <dgm:prSet phldrT="[Text]" custT="1"/>
      <dgm:spPr>
        <a:solidFill>
          <a:schemeClr val="accent1"/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Timed formal model</a:t>
          </a:r>
        </a:p>
      </dgm:t>
    </dgm:pt>
    <dgm:pt modelId="{0A0683EF-0B32-4226-BA21-5B4DBD25C3F3}" type="parTrans" cxnId="{0DDEB4AB-66B5-4141-9184-FD13279579AA}">
      <dgm:prSet/>
      <dgm:spPr/>
      <dgm:t>
        <a:bodyPr/>
        <a:lstStyle/>
        <a:p>
          <a:endParaRPr lang="en-US" sz="1100"/>
        </a:p>
      </dgm:t>
    </dgm:pt>
    <dgm:pt modelId="{CB55C820-16C6-4B27-ADF3-0C842A60605B}" type="sibTrans" cxnId="{0DDEB4AB-66B5-4141-9184-FD13279579AA}">
      <dgm:prSet/>
      <dgm:spPr/>
      <dgm:t>
        <a:bodyPr/>
        <a:lstStyle/>
        <a:p>
          <a:endParaRPr lang="en-US" sz="1100"/>
        </a:p>
      </dgm:t>
    </dgm:pt>
    <dgm:pt modelId="{B3A6C6F0-EE25-4226-A53A-B0F21FC788BA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1100" dirty="0"/>
            <a:t>Timed model checking</a:t>
          </a:r>
        </a:p>
      </dgm:t>
    </dgm:pt>
    <dgm:pt modelId="{1247BB5A-B299-4F9B-87D0-C89D9C8283F7}" type="parTrans" cxnId="{C6C37F34-0636-47E7-A137-93CE05C343FD}">
      <dgm:prSet/>
      <dgm:spPr/>
      <dgm:t>
        <a:bodyPr/>
        <a:lstStyle/>
        <a:p>
          <a:endParaRPr lang="en-US" sz="1100"/>
        </a:p>
      </dgm:t>
    </dgm:pt>
    <dgm:pt modelId="{260C131E-4A1B-409D-82C0-EF22B0441EEF}" type="sibTrans" cxnId="{C6C37F34-0636-47E7-A137-93CE05C343FD}">
      <dgm:prSet/>
      <dgm:spPr/>
      <dgm:t>
        <a:bodyPr/>
        <a:lstStyle/>
        <a:p>
          <a:endParaRPr lang="en-US" sz="1100"/>
        </a:p>
      </dgm:t>
    </dgm:pt>
    <dgm:pt modelId="{C108B1D8-7584-4714-A581-EA528C32393F}" type="pres">
      <dgm:prSet presAssocID="{BDA2041C-6BAF-4DC8-865F-FBCC44E8E8D1}" presName="Name0" presStyleCnt="0">
        <dgm:presLayoutVars>
          <dgm:dir/>
          <dgm:animLvl val="lvl"/>
          <dgm:resizeHandles val="exact"/>
        </dgm:presLayoutVars>
      </dgm:prSet>
      <dgm:spPr/>
    </dgm:pt>
    <dgm:pt modelId="{F92FCB3B-AE2B-4A20-B74D-A34CD9D12B5D}" type="pres">
      <dgm:prSet presAssocID="{97FFF561-F737-4D67-9586-26910BCC2DB1}" presName="parTxOnly" presStyleLbl="node1" presStyleIdx="0" presStyleCnt="4" custLinFactNeighborX="-9842">
        <dgm:presLayoutVars>
          <dgm:chMax val="0"/>
          <dgm:chPref val="0"/>
          <dgm:bulletEnabled val="1"/>
        </dgm:presLayoutVars>
      </dgm:prSet>
      <dgm:spPr/>
    </dgm:pt>
    <dgm:pt modelId="{3EFA0401-DFA4-4FB3-9FA5-C3785D6E413F}" type="pres">
      <dgm:prSet presAssocID="{07B1FFE9-29F0-4A8F-B1F0-08BF59A4AAE7}" presName="parTxOnlySpace" presStyleCnt="0"/>
      <dgm:spPr/>
    </dgm:pt>
    <dgm:pt modelId="{921B1180-0701-420A-8587-310322AC67A4}" type="pres">
      <dgm:prSet presAssocID="{20423AC8-1BEE-41C6-B66D-7C163349F20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9F10B6-7E9B-43A7-A0B7-732ED19BFDB5}" type="pres">
      <dgm:prSet presAssocID="{8BEF7816-722D-4B15-8B07-1DF24C31D026}" presName="parTxOnlySpace" presStyleCnt="0"/>
      <dgm:spPr/>
    </dgm:pt>
    <dgm:pt modelId="{F77E166D-B582-4A0C-B11E-0EA1D77FAC69}" type="pres">
      <dgm:prSet presAssocID="{9ED22E41-1BA3-46BB-BD66-27DEE8B0D4D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220E6F8-A3CB-4490-B67E-46B452FC5918}" type="pres">
      <dgm:prSet presAssocID="{CB55C820-16C6-4B27-ADF3-0C842A60605B}" presName="parTxOnlySpace" presStyleCnt="0"/>
      <dgm:spPr/>
    </dgm:pt>
    <dgm:pt modelId="{9051CA20-CF37-4192-8A6D-1FB66AAFDBBC}" type="pres">
      <dgm:prSet presAssocID="{B3A6C6F0-EE25-4226-A53A-B0F21FC788B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CF9100C-95C8-4554-A582-B2CEF1902304}" type="presOf" srcId="{20423AC8-1BEE-41C6-B66D-7C163349F208}" destId="{921B1180-0701-420A-8587-310322AC67A4}" srcOrd="0" destOrd="0" presId="urn:microsoft.com/office/officeart/2005/8/layout/chevron1"/>
    <dgm:cxn modelId="{C6C37F34-0636-47E7-A137-93CE05C343FD}" srcId="{BDA2041C-6BAF-4DC8-865F-FBCC44E8E8D1}" destId="{B3A6C6F0-EE25-4226-A53A-B0F21FC788BA}" srcOrd="3" destOrd="0" parTransId="{1247BB5A-B299-4F9B-87D0-C89D9C8283F7}" sibTransId="{260C131E-4A1B-409D-82C0-EF22B0441EEF}"/>
    <dgm:cxn modelId="{EB7A0D50-CC61-4BC5-BEF8-52CE889CC719}" type="presOf" srcId="{97FFF561-F737-4D67-9586-26910BCC2DB1}" destId="{F92FCB3B-AE2B-4A20-B74D-A34CD9D12B5D}" srcOrd="0" destOrd="0" presId="urn:microsoft.com/office/officeart/2005/8/layout/chevron1"/>
    <dgm:cxn modelId="{020A2952-A057-40EF-A1EA-738F9D70B009}" type="presOf" srcId="{B3A6C6F0-EE25-4226-A53A-B0F21FC788BA}" destId="{9051CA20-CF37-4192-8A6D-1FB66AAFDBBC}" srcOrd="0" destOrd="0" presId="urn:microsoft.com/office/officeart/2005/8/layout/chevron1"/>
    <dgm:cxn modelId="{0DDEB4AB-66B5-4141-9184-FD13279579AA}" srcId="{BDA2041C-6BAF-4DC8-865F-FBCC44E8E8D1}" destId="{9ED22E41-1BA3-46BB-BD66-27DEE8B0D4D0}" srcOrd="2" destOrd="0" parTransId="{0A0683EF-0B32-4226-BA21-5B4DBD25C3F3}" sibTransId="{CB55C820-16C6-4B27-ADF3-0C842A60605B}"/>
    <dgm:cxn modelId="{5B8A00C0-AE3F-4102-B308-4A1413BE46D8}" type="presOf" srcId="{9ED22E41-1BA3-46BB-BD66-27DEE8B0D4D0}" destId="{F77E166D-B582-4A0C-B11E-0EA1D77FAC69}" srcOrd="0" destOrd="0" presId="urn:microsoft.com/office/officeart/2005/8/layout/chevron1"/>
    <dgm:cxn modelId="{798F85C2-A398-4BD9-AB0F-5D0D8B3387F5}" srcId="{BDA2041C-6BAF-4DC8-865F-FBCC44E8E8D1}" destId="{20423AC8-1BEE-41C6-B66D-7C163349F208}" srcOrd="1" destOrd="0" parTransId="{7B9B07F5-112B-4420-B082-1C21EAB93646}" sibTransId="{8BEF7816-722D-4B15-8B07-1DF24C31D026}"/>
    <dgm:cxn modelId="{CF593AC4-D164-497C-B8A9-575C0CD12955}" type="presOf" srcId="{BDA2041C-6BAF-4DC8-865F-FBCC44E8E8D1}" destId="{C108B1D8-7584-4714-A581-EA528C32393F}" srcOrd="0" destOrd="0" presId="urn:microsoft.com/office/officeart/2005/8/layout/chevron1"/>
    <dgm:cxn modelId="{8E3AC4FF-86F7-4C4A-9B7D-A844530876CC}" srcId="{BDA2041C-6BAF-4DC8-865F-FBCC44E8E8D1}" destId="{97FFF561-F737-4D67-9586-26910BCC2DB1}" srcOrd="0" destOrd="0" parTransId="{D4E69000-A105-46C5-AFCB-6DF1A7A1F51C}" sibTransId="{07B1FFE9-29F0-4A8F-B1F0-08BF59A4AAE7}"/>
    <dgm:cxn modelId="{37BBAAFB-69DC-4E61-BDCE-9EDB22ACD4C6}" type="presParOf" srcId="{C108B1D8-7584-4714-A581-EA528C32393F}" destId="{F92FCB3B-AE2B-4A20-B74D-A34CD9D12B5D}" srcOrd="0" destOrd="0" presId="urn:microsoft.com/office/officeart/2005/8/layout/chevron1"/>
    <dgm:cxn modelId="{83FB313F-2CE3-41C4-A980-8383892A3A05}" type="presParOf" srcId="{C108B1D8-7584-4714-A581-EA528C32393F}" destId="{3EFA0401-DFA4-4FB3-9FA5-C3785D6E413F}" srcOrd="1" destOrd="0" presId="urn:microsoft.com/office/officeart/2005/8/layout/chevron1"/>
    <dgm:cxn modelId="{8A66C9C8-AC52-4B05-8C96-C7034B73691A}" type="presParOf" srcId="{C108B1D8-7584-4714-A581-EA528C32393F}" destId="{921B1180-0701-420A-8587-310322AC67A4}" srcOrd="2" destOrd="0" presId="urn:microsoft.com/office/officeart/2005/8/layout/chevron1"/>
    <dgm:cxn modelId="{EEDE10D3-D721-42DD-B1F9-1E08F72EB74B}" type="presParOf" srcId="{C108B1D8-7584-4714-A581-EA528C32393F}" destId="{3F9F10B6-7E9B-43A7-A0B7-732ED19BFDB5}" srcOrd="3" destOrd="0" presId="urn:microsoft.com/office/officeart/2005/8/layout/chevron1"/>
    <dgm:cxn modelId="{EC9E09D9-9200-45CF-9F35-A50F2B476855}" type="presParOf" srcId="{C108B1D8-7584-4714-A581-EA528C32393F}" destId="{F77E166D-B582-4A0C-B11E-0EA1D77FAC69}" srcOrd="4" destOrd="0" presId="urn:microsoft.com/office/officeart/2005/8/layout/chevron1"/>
    <dgm:cxn modelId="{719AF011-0A9A-4A3A-9A63-7E90787F1B66}" type="presParOf" srcId="{C108B1D8-7584-4714-A581-EA528C32393F}" destId="{F220E6F8-A3CB-4490-B67E-46B452FC5918}" srcOrd="5" destOrd="0" presId="urn:microsoft.com/office/officeart/2005/8/layout/chevron1"/>
    <dgm:cxn modelId="{B190968C-44BD-4FDD-B041-D2AA81C36DEB}" type="presParOf" srcId="{C108B1D8-7584-4714-A581-EA528C32393F}" destId="{9051CA20-CF37-4192-8A6D-1FB66AAFDBB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DA2041C-6BAF-4DC8-865F-FBCC44E8E8D1}" type="doc">
      <dgm:prSet loTypeId="urn:microsoft.com/office/officeart/2005/8/layout/chevron1" loCatId="process" qsTypeId="urn:microsoft.com/office/officeart/2005/8/quickstyle/simple1#10" qsCatId="simple" csTypeId="urn:microsoft.com/office/officeart/2005/8/colors/accent1_2#10" csCatId="accent1" phldr="1"/>
      <dgm:spPr/>
      <dgm:t>
        <a:bodyPr/>
        <a:lstStyle/>
        <a:p>
          <a:endParaRPr lang="en-US"/>
        </a:p>
      </dgm:t>
    </dgm:pt>
    <dgm:pt modelId="{97FFF561-F737-4D67-9586-26910BCC2DB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WCET analysis</a:t>
          </a:r>
        </a:p>
      </dgm:t>
    </dgm:pt>
    <dgm:pt modelId="{D4E69000-A105-46C5-AFCB-6DF1A7A1F51C}" type="parTrans" cxnId="{8E3AC4FF-86F7-4C4A-9B7D-A844530876CC}">
      <dgm:prSet/>
      <dgm:spPr/>
      <dgm:t>
        <a:bodyPr/>
        <a:lstStyle/>
        <a:p>
          <a:endParaRPr lang="en-US" sz="1100"/>
        </a:p>
      </dgm:t>
    </dgm:pt>
    <dgm:pt modelId="{07B1FFE9-29F0-4A8F-B1F0-08BF59A4AAE7}" type="sibTrans" cxnId="{8E3AC4FF-86F7-4C4A-9B7D-A844530876CC}">
      <dgm:prSet/>
      <dgm:spPr/>
      <dgm:t>
        <a:bodyPr/>
        <a:lstStyle/>
        <a:p>
          <a:endParaRPr lang="en-US" sz="1100"/>
        </a:p>
      </dgm:t>
    </dgm:pt>
    <dgm:pt modelId="{20423AC8-1BEE-41C6-B66D-7C163349F208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Source code annotation</a:t>
          </a:r>
        </a:p>
      </dgm:t>
    </dgm:pt>
    <dgm:pt modelId="{7B9B07F5-112B-4420-B082-1C21EAB93646}" type="parTrans" cxnId="{798F85C2-A398-4BD9-AB0F-5D0D8B3387F5}">
      <dgm:prSet/>
      <dgm:spPr/>
      <dgm:t>
        <a:bodyPr/>
        <a:lstStyle/>
        <a:p>
          <a:endParaRPr lang="en-US" sz="1100"/>
        </a:p>
      </dgm:t>
    </dgm:pt>
    <dgm:pt modelId="{8BEF7816-722D-4B15-8B07-1DF24C31D026}" type="sibTrans" cxnId="{798F85C2-A398-4BD9-AB0F-5D0D8B3387F5}">
      <dgm:prSet/>
      <dgm:spPr/>
      <dgm:t>
        <a:bodyPr/>
        <a:lstStyle/>
        <a:p>
          <a:endParaRPr lang="en-US" sz="1100"/>
        </a:p>
      </dgm:t>
    </dgm:pt>
    <dgm:pt modelId="{9ED22E41-1BA3-46BB-BD66-27DEE8B0D4D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Timed formal model</a:t>
          </a:r>
        </a:p>
      </dgm:t>
    </dgm:pt>
    <dgm:pt modelId="{0A0683EF-0B32-4226-BA21-5B4DBD25C3F3}" type="parTrans" cxnId="{0DDEB4AB-66B5-4141-9184-FD13279579AA}">
      <dgm:prSet/>
      <dgm:spPr/>
      <dgm:t>
        <a:bodyPr/>
        <a:lstStyle/>
        <a:p>
          <a:endParaRPr lang="en-US" sz="1100"/>
        </a:p>
      </dgm:t>
    </dgm:pt>
    <dgm:pt modelId="{CB55C820-16C6-4B27-ADF3-0C842A60605B}" type="sibTrans" cxnId="{0DDEB4AB-66B5-4141-9184-FD13279579AA}">
      <dgm:prSet/>
      <dgm:spPr/>
      <dgm:t>
        <a:bodyPr/>
        <a:lstStyle/>
        <a:p>
          <a:endParaRPr lang="en-US" sz="1100"/>
        </a:p>
      </dgm:t>
    </dgm:pt>
    <dgm:pt modelId="{B3A6C6F0-EE25-4226-A53A-B0F21FC788BA}">
      <dgm:prSet custT="1"/>
      <dgm:spPr>
        <a:solidFill>
          <a:schemeClr val="accent1"/>
        </a:solidFill>
      </dgm:spPr>
      <dgm:t>
        <a:bodyPr/>
        <a:lstStyle/>
        <a:p>
          <a:r>
            <a:rPr lang="en-US" sz="1100" dirty="0"/>
            <a:t>Timed model checking</a:t>
          </a:r>
        </a:p>
      </dgm:t>
    </dgm:pt>
    <dgm:pt modelId="{1247BB5A-B299-4F9B-87D0-C89D9C8283F7}" type="parTrans" cxnId="{C6C37F34-0636-47E7-A137-93CE05C343FD}">
      <dgm:prSet/>
      <dgm:spPr/>
      <dgm:t>
        <a:bodyPr/>
        <a:lstStyle/>
        <a:p>
          <a:endParaRPr lang="en-US" sz="1100"/>
        </a:p>
      </dgm:t>
    </dgm:pt>
    <dgm:pt modelId="{260C131E-4A1B-409D-82C0-EF22B0441EEF}" type="sibTrans" cxnId="{C6C37F34-0636-47E7-A137-93CE05C343FD}">
      <dgm:prSet/>
      <dgm:spPr/>
      <dgm:t>
        <a:bodyPr/>
        <a:lstStyle/>
        <a:p>
          <a:endParaRPr lang="en-US" sz="1100"/>
        </a:p>
      </dgm:t>
    </dgm:pt>
    <dgm:pt modelId="{C108B1D8-7584-4714-A581-EA528C32393F}" type="pres">
      <dgm:prSet presAssocID="{BDA2041C-6BAF-4DC8-865F-FBCC44E8E8D1}" presName="Name0" presStyleCnt="0">
        <dgm:presLayoutVars>
          <dgm:dir/>
          <dgm:animLvl val="lvl"/>
          <dgm:resizeHandles val="exact"/>
        </dgm:presLayoutVars>
      </dgm:prSet>
      <dgm:spPr/>
    </dgm:pt>
    <dgm:pt modelId="{F92FCB3B-AE2B-4A20-B74D-A34CD9D12B5D}" type="pres">
      <dgm:prSet presAssocID="{97FFF561-F737-4D67-9586-26910BCC2DB1}" presName="parTxOnly" presStyleLbl="node1" presStyleIdx="0" presStyleCnt="4" custLinFactNeighborX="-9842">
        <dgm:presLayoutVars>
          <dgm:chMax val="0"/>
          <dgm:chPref val="0"/>
          <dgm:bulletEnabled val="1"/>
        </dgm:presLayoutVars>
      </dgm:prSet>
      <dgm:spPr/>
    </dgm:pt>
    <dgm:pt modelId="{3EFA0401-DFA4-4FB3-9FA5-C3785D6E413F}" type="pres">
      <dgm:prSet presAssocID="{07B1FFE9-29F0-4A8F-B1F0-08BF59A4AAE7}" presName="parTxOnlySpace" presStyleCnt="0"/>
      <dgm:spPr/>
    </dgm:pt>
    <dgm:pt modelId="{921B1180-0701-420A-8587-310322AC67A4}" type="pres">
      <dgm:prSet presAssocID="{20423AC8-1BEE-41C6-B66D-7C163349F20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9F10B6-7E9B-43A7-A0B7-732ED19BFDB5}" type="pres">
      <dgm:prSet presAssocID="{8BEF7816-722D-4B15-8B07-1DF24C31D026}" presName="parTxOnlySpace" presStyleCnt="0"/>
      <dgm:spPr/>
    </dgm:pt>
    <dgm:pt modelId="{F77E166D-B582-4A0C-B11E-0EA1D77FAC69}" type="pres">
      <dgm:prSet presAssocID="{9ED22E41-1BA3-46BB-BD66-27DEE8B0D4D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220E6F8-A3CB-4490-B67E-46B452FC5918}" type="pres">
      <dgm:prSet presAssocID="{CB55C820-16C6-4B27-ADF3-0C842A60605B}" presName="parTxOnlySpace" presStyleCnt="0"/>
      <dgm:spPr/>
    </dgm:pt>
    <dgm:pt modelId="{9051CA20-CF37-4192-8A6D-1FB66AAFDBBC}" type="pres">
      <dgm:prSet presAssocID="{B3A6C6F0-EE25-4226-A53A-B0F21FC788B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CF9100C-95C8-4554-A582-B2CEF1902304}" type="presOf" srcId="{20423AC8-1BEE-41C6-B66D-7C163349F208}" destId="{921B1180-0701-420A-8587-310322AC67A4}" srcOrd="0" destOrd="0" presId="urn:microsoft.com/office/officeart/2005/8/layout/chevron1"/>
    <dgm:cxn modelId="{C6C37F34-0636-47E7-A137-93CE05C343FD}" srcId="{BDA2041C-6BAF-4DC8-865F-FBCC44E8E8D1}" destId="{B3A6C6F0-EE25-4226-A53A-B0F21FC788BA}" srcOrd="3" destOrd="0" parTransId="{1247BB5A-B299-4F9B-87D0-C89D9C8283F7}" sibTransId="{260C131E-4A1B-409D-82C0-EF22B0441EEF}"/>
    <dgm:cxn modelId="{EB7A0D50-CC61-4BC5-BEF8-52CE889CC719}" type="presOf" srcId="{97FFF561-F737-4D67-9586-26910BCC2DB1}" destId="{F92FCB3B-AE2B-4A20-B74D-A34CD9D12B5D}" srcOrd="0" destOrd="0" presId="urn:microsoft.com/office/officeart/2005/8/layout/chevron1"/>
    <dgm:cxn modelId="{020A2952-A057-40EF-A1EA-738F9D70B009}" type="presOf" srcId="{B3A6C6F0-EE25-4226-A53A-B0F21FC788BA}" destId="{9051CA20-CF37-4192-8A6D-1FB66AAFDBBC}" srcOrd="0" destOrd="0" presId="urn:microsoft.com/office/officeart/2005/8/layout/chevron1"/>
    <dgm:cxn modelId="{0DDEB4AB-66B5-4141-9184-FD13279579AA}" srcId="{BDA2041C-6BAF-4DC8-865F-FBCC44E8E8D1}" destId="{9ED22E41-1BA3-46BB-BD66-27DEE8B0D4D0}" srcOrd="2" destOrd="0" parTransId="{0A0683EF-0B32-4226-BA21-5B4DBD25C3F3}" sibTransId="{CB55C820-16C6-4B27-ADF3-0C842A60605B}"/>
    <dgm:cxn modelId="{5B8A00C0-AE3F-4102-B308-4A1413BE46D8}" type="presOf" srcId="{9ED22E41-1BA3-46BB-BD66-27DEE8B0D4D0}" destId="{F77E166D-B582-4A0C-B11E-0EA1D77FAC69}" srcOrd="0" destOrd="0" presId="urn:microsoft.com/office/officeart/2005/8/layout/chevron1"/>
    <dgm:cxn modelId="{798F85C2-A398-4BD9-AB0F-5D0D8B3387F5}" srcId="{BDA2041C-6BAF-4DC8-865F-FBCC44E8E8D1}" destId="{20423AC8-1BEE-41C6-B66D-7C163349F208}" srcOrd="1" destOrd="0" parTransId="{7B9B07F5-112B-4420-B082-1C21EAB93646}" sibTransId="{8BEF7816-722D-4B15-8B07-1DF24C31D026}"/>
    <dgm:cxn modelId="{CF593AC4-D164-497C-B8A9-575C0CD12955}" type="presOf" srcId="{BDA2041C-6BAF-4DC8-865F-FBCC44E8E8D1}" destId="{C108B1D8-7584-4714-A581-EA528C32393F}" srcOrd="0" destOrd="0" presId="urn:microsoft.com/office/officeart/2005/8/layout/chevron1"/>
    <dgm:cxn modelId="{8E3AC4FF-86F7-4C4A-9B7D-A844530876CC}" srcId="{BDA2041C-6BAF-4DC8-865F-FBCC44E8E8D1}" destId="{97FFF561-F737-4D67-9586-26910BCC2DB1}" srcOrd="0" destOrd="0" parTransId="{D4E69000-A105-46C5-AFCB-6DF1A7A1F51C}" sibTransId="{07B1FFE9-29F0-4A8F-B1F0-08BF59A4AAE7}"/>
    <dgm:cxn modelId="{37BBAAFB-69DC-4E61-BDCE-9EDB22ACD4C6}" type="presParOf" srcId="{C108B1D8-7584-4714-A581-EA528C32393F}" destId="{F92FCB3B-AE2B-4A20-B74D-A34CD9D12B5D}" srcOrd="0" destOrd="0" presId="urn:microsoft.com/office/officeart/2005/8/layout/chevron1"/>
    <dgm:cxn modelId="{83FB313F-2CE3-41C4-A980-8383892A3A05}" type="presParOf" srcId="{C108B1D8-7584-4714-A581-EA528C32393F}" destId="{3EFA0401-DFA4-4FB3-9FA5-C3785D6E413F}" srcOrd="1" destOrd="0" presId="urn:microsoft.com/office/officeart/2005/8/layout/chevron1"/>
    <dgm:cxn modelId="{8A66C9C8-AC52-4B05-8C96-C7034B73691A}" type="presParOf" srcId="{C108B1D8-7584-4714-A581-EA528C32393F}" destId="{921B1180-0701-420A-8587-310322AC67A4}" srcOrd="2" destOrd="0" presId="urn:microsoft.com/office/officeart/2005/8/layout/chevron1"/>
    <dgm:cxn modelId="{EEDE10D3-D721-42DD-B1F9-1E08F72EB74B}" type="presParOf" srcId="{C108B1D8-7584-4714-A581-EA528C32393F}" destId="{3F9F10B6-7E9B-43A7-A0B7-732ED19BFDB5}" srcOrd="3" destOrd="0" presId="urn:microsoft.com/office/officeart/2005/8/layout/chevron1"/>
    <dgm:cxn modelId="{EC9E09D9-9200-45CF-9F35-A50F2B476855}" type="presParOf" srcId="{C108B1D8-7584-4714-A581-EA528C32393F}" destId="{F77E166D-B582-4A0C-B11E-0EA1D77FAC69}" srcOrd="4" destOrd="0" presId="urn:microsoft.com/office/officeart/2005/8/layout/chevron1"/>
    <dgm:cxn modelId="{719AF011-0A9A-4A3A-9A63-7E90787F1B66}" type="presParOf" srcId="{C108B1D8-7584-4714-A581-EA528C32393F}" destId="{F220E6F8-A3CB-4490-B67E-46B452FC5918}" srcOrd="5" destOrd="0" presId="urn:microsoft.com/office/officeart/2005/8/layout/chevron1"/>
    <dgm:cxn modelId="{B190968C-44BD-4FDD-B041-D2AA81C36DEB}" type="presParOf" srcId="{C108B1D8-7584-4714-A581-EA528C32393F}" destId="{9051CA20-CF37-4192-8A6D-1FB66AAFDBB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DA2041C-6BAF-4DC8-865F-FBCC44E8E8D1}" type="doc">
      <dgm:prSet loTypeId="urn:microsoft.com/office/officeart/2005/8/layout/chevron1" loCatId="process" qsTypeId="urn:microsoft.com/office/officeart/2005/8/quickstyle/simple1#11" qsCatId="simple" csTypeId="urn:microsoft.com/office/officeart/2005/8/colors/accent1_2#11" csCatId="accent1" phldr="1"/>
      <dgm:spPr/>
      <dgm:t>
        <a:bodyPr/>
        <a:lstStyle/>
        <a:p>
          <a:endParaRPr lang="en-US"/>
        </a:p>
      </dgm:t>
    </dgm:pt>
    <dgm:pt modelId="{97FFF561-F737-4D67-9586-26910BCC2DB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WCET analysis</a:t>
          </a:r>
        </a:p>
      </dgm:t>
    </dgm:pt>
    <dgm:pt modelId="{D4E69000-A105-46C5-AFCB-6DF1A7A1F51C}" type="parTrans" cxnId="{8E3AC4FF-86F7-4C4A-9B7D-A844530876CC}">
      <dgm:prSet/>
      <dgm:spPr/>
      <dgm:t>
        <a:bodyPr/>
        <a:lstStyle/>
        <a:p>
          <a:endParaRPr lang="en-US" sz="1100"/>
        </a:p>
      </dgm:t>
    </dgm:pt>
    <dgm:pt modelId="{07B1FFE9-29F0-4A8F-B1F0-08BF59A4AAE7}" type="sibTrans" cxnId="{8E3AC4FF-86F7-4C4A-9B7D-A844530876CC}">
      <dgm:prSet/>
      <dgm:spPr/>
      <dgm:t>
        <a:bodyPr/>
        <a:lstStyle/>
        <a:p>
          <a:endParaRPr lang="en-US" sz="1100"/>
        </a:p>
      </dgm:t>
    </dgm:pt>
    <dgm:pt modelId="{20423AC8-1BEE-41C6-B66D-7C163349F208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Source code annotation</a:t>
          </a:r>
        </a:p>
      </dgm:t>
    </dgm:pt>
    <dgm:pt modelId="{7B9B07F5-112B-4420-B082-1C21EAB93646}" type="parTrans" cxnId="{798F85C2-A398-4BD9-AB0F-5D0D8B3387F5}">
      <dgm:prSet/>
      <dgm:spPr/>
      <dgm:t>
        <a:bodyPr/>
        <a:lstStyle/>
        <a:p>
          <a:endParaRPr lang="en-US" sz="1100"/>
        </a:p>
      </dgm:t>
    </dgm:pt>
    <dgm:pt modelId="{8BEF7816-722D-4B15-8B07-1DF24C31D026}" type="sibTrans" cxnId="{798F85C2-A398-4BD9-AB0F-5D0D8B3387F5}">
      <dgm:prSet/>
      <dgm:spPr/>
      <dgm:t>
        <a:bodyPr/>
        <a:lstStyle/>
        <a:p>
          <a:endParaRPr lang="en-US" sz="1100"/>
        </a:p>
      </dgm:t>
    </dgm:pt>
    <dgm:pt modelId="{9ED22E41-1BA3-46BB-BD66-27DEE8B0D4D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en-US" sz="1100" dirty="0"/>
            <a:t>Timed formal model</a:t>
          </a:r>
        </a:p>
      </dgm:t>
    </dgm:pt>
    <dgm:pt modelId="{0A0683EF-0B32-4226-BA21-5B4DBD25C3F3}" type="parTrans" cxnId="{0DDEB4AB-66B5-4141-9184-FD13279579AA}">
      <dgm:prSet/>
      <dgm:spPr/>
      <dgm:t>
        <a:bodyPr/>
        <a:lstStyle/>
        <a:p>
          <a:endParaRPr lang="en-US" sz="1100"/>
        </a:p>
      </dgm:t>
    </dgm:pt>
    <dgm:pt modelId="{CB55C820-16C6-4B27-ADF3-0C842A60605B}" type="sibTrans" cxnId="{0DDEB4AB-66B5-4141-9184-FD13279579AA}">
      <dgm:prSet/>
      <dgm:spPr/>
      <dgm:t>
        <a:bodyPr/>
        <a:lstStyle/>
        <a:p>
          <a:endParaRPr lang="en-US" sz="1100"/>
        </a:p>
      </dgm:t>
    </dgm:pt>
    <dgm:pt modelId="{B3A6C6F0-EE25-4226-A53A-B0F21FC788BA}">
      <dgm:prSet custT="1"/>
      <dgm:spPr>
        <a:solidFill>
          <a:schemeClr val="accent1"/>
        </a:solidFill>
      </dgm:spPr>
      <dgm:t>
        <a:bodyPr/>
        <a:lstStyle/>
        <a:p>
          <a:r>
            <a:rPr lang="en-US" sz="1100" dirty="0"/>
            <a:t>Timed model checking</a:t>
          </a:r>
        </a:p>
      </dgm:t>
    </dgm:pt>
    <dgm:pt modelId="{1247BB5A-B299-4F9B-87D0-C89D9C8283F7}" type="parTrans" cxnId="{C6C37F34-0636-47E7-A137-93CE05C343FD}">
      <dgm:prSet/>
      <dgm:spPr/>
      <dgm:t>
        <a:bodyPr/>
        <a:lstStyle/>
        <a:p>
          <a:endParaRPr lang="en-US" sz="1100"/>
        </a:p>
      </dgm:t>
    </dgm:pt>
    <dgm:pt modelId="{260C131E-4A1B-409D-82C0-EF22B0441EEF}" type="sibTrans" cxnId="{C6C37F34-0636-47E7-A137-93CE05C343FD}">
      <dgm:prSet/>
      <dgm:spPr/>
      <dgm:t>
        <a:bodyPr/>
        <a:lstStyle/>
        <a:p>
          <a:endParaRPr lang="en-US" sz="1100"/>
        </a:p>
      </dgm:t>
    </dgm:pt>
    <dgm:pt modelId="{C108B1D8-7584-4714-A581-EA528C32393F}" type="pres">
      <dgm:prSet presAssocID="{BDA2041C-6BAF-4DC8-865F-FBCC44E8E8D1}" presName="Name0" presStyleCnt="0">
        <dgm:presLayoutVars>
          <dgm:dir/>
          <dgm:animLvl val="lvl"/>
          <dgm:resizeHandles val="exact"/>
        </dgm:presLayoutVars>
      </dgm:prSet>
      <dgm:spPr/>
    </dgm:pt>
    <dgm:pt modelId="{F92FCB3B-AE2B-4A20-B74D-A34CD9D12B5D}" type="pres">
      <dgm:prSet presAssocID="{97FFF561-F737-4D67-9586-26910BCC2DB1}" presName="parTxOnly" presStyleLbl="node1" presStyleIdx="0" presStyleCnt="4" custLinFactNeighborX="-9842">
        <dgm:presLayoutVars>
          <dgm:chMax val="0"/>
          <dgm:chPref val="0"/>
          <dgm:bulletEnabled val="1"/>
        </dgm:presLayoutVars>
      </dgm:prSet>
      <dgm:spPr/>
    </dgm:pt>
    <dgm:pt modelId="{3EFA0401-DFA4-4FB3-9FA5-C3785D6E413F}" type="pres">
      <dgm:prSet presAssocID="{07B1FFE9-29F0-4A8F-B1F0-08BF59A4AAE7}" presName="parTxOnlySpace" presStyleCnt="0"/>
      <dgm:spPr/>
    </dgm:pt>
    <dgm:pt modelId="{921B1180-0701-420A-8587-310322AC67A4}" type="pres">
      <dgm:prSet presAssocID="{20423AC8-1BEE-41C6-B66D-7C163349F20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9F10B6-7E9B-43A7-A0B7-732ED19BFDB5}" type="pres">
      <dgm:prSet presAssocID="{8BEF7816-722D-4B15-8B07-1DF24C31D026}" presName="parTxOnlySpace" presStyleCnt="0"/>
      <dgm:spPr/>
    </dgm:pt>
    <dgm:pt modelId="{F77E166D-B582-4A0C-B11E-0EA1D77FAC69}" type="pres">
      <dgm:prSet presAssocID="{9ED22E41-1BA3-46BB-BD66-27DEE8B0D4D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220E6F8-A3CB-4490-B67E-46B452FC5918}" type="pres">
      <dgm:prSet presAssocID="{CB55C820-16C6-4B27-ADF3-0C842A60605B}" presName="parTxOnlySpace" presStyleCnt="0"/>
      <dgm:spPr/>
    </dgm:pt>
    <dgm:pt modelId="{9051CA20-CF37-4192-8A6D-1FB66AAFDBBC}" type="pres">
      <dgm:prSet presAssocID="{B3A6C6F0-EE25-4226-A53A-B0F21FC788B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CF9100C-95C8-4554-A582-B2CEF1902304}" type="presOf" srcId="{20423AC8-1BEE-41C6-B66D-7C163349F208}" destId="{921B1180-0701-420A-8587-310322AC67A4}" srcOrd="0" destOrd="0" presId="urn:microsoft.com/office/officeart/2005/8/layout/chevron1"/>
    <dgm:cxn modelId="{C6C37F34-0636-47E7-A137-93CE05C343FD}" srcId="{BDA2041C-6BAF-4DC8-865F-FBCC44E8E8D1}" destId="{B3A6C6F0-EE25-4226-A53A-B0F21FC788BA}" srcOrd="3" destOrd="0" parTransId="{1247BB5A-B299-4F9B-87D0-C89D9C8283F7}" sibTransId="{260C131E-4A1B-409D-82C0-EF22B0441EEF}"/>
    <dgm:cxn modelId="{EB7A0D50-CC61-4BC5-BEF8-52CE889CC719}" type="presOf" srcId="{97FFF561-F737-4D67-9586-26910BCC2DB1}" destId="{F92FCB3B-AE2B-4A20-B74D-A34CD9D12B5D}" srcOrd="0" destOrd="0" presId="urn:microsoft.com/office/officeart/2005/8/layout/chevron1"/>
    <dgm:cxn modelId="{020A2952-A057-40EF-A1EA-738F9D70B009}" type="presOf" srcId="{B3A6C6F0-EE25-4226-A53A-B0F21FC788BA}" destId="{9051CA20-CF37-4192-8A6D-1FB66AAFDBBC}" srcOrd="0" destOrd="0" presId="urn:microsoft.com/office/officeart/2005/8/layout/chevron1"/>
    <dgm:cxn modelId="{0DDEB4AB-66B5-4141-9184-FD13279579AA}" srcId="{BDA2041C-6BAF-4DC8-865F-FBCC44E8E8D1}" destId="{9ED22E41-1BA3-46BB-BD66-27DEE8B0D4D0}" srcOrd="2" destOrd="0" parTransId="{0A0683EF-0B32-4226-BA21-5B4DBD25C3F3}" sibTransId="{CB55C820-16C6-4B27-ADF3-0C842A60605B}"/>
    <dgm:cxn modelId="{5B8A00C0-AE3F-4102-B308-4A1413BE46D8}" type="presOf" srcId="{9ED22E41-1BA3-46BB-BD66-27DEE8B0D4D0}" destId="{F77E166D-B582-4A0C-B11E-0EA1D77FAC69}" srcOrd="0" destOrd="0" presId="urn:microsoft.com/office/officeart/2005/8/layout/chevron1"/>
    <dgm:cxn modelId="{798F85C2-A398-4BD9-AB0F-5D0D8B3387F5}" srcId="{BDA2041C-6BAF-4DC8-865F-FBCC44E8E8D1}" destId="{20423AC8-1BEE-41C6-B66D-7C163349F208}" srcOrd="1" destOrd="0" parTransId="{7B9B07F5-112B-4420-B082-1C21EAB93646}" sibTransId="{8BEF7816-722D-4B15-8B07-1DF24C31D026}"/>
    <dgm:cxn modelId="{CF593AC4-D164-497C-B8A9-575C0CD12955}" type="presOf" srcId="{BDA2041C-6BAF-4DC8-865F-FBCC44E8E8D1}" destId="{C108B1D8-7584-4714-A581-EA528C32393F}" srcOrd="0" destOrd="0" presId="urn:microsoft.com/office/officeart/2005/8/layout/chevron1"/>
    <dgm:cxn modelId="{8E3AC4FF-86F7-4C4A-9B7D-A844530876CC}" srcId="{BDA2041C-6BAF-4DC8-865F-FBCC44E8E8D1}" destId="{97FFF561-F737-4D67-9586-26910BCC2DB1}" srcOrd="0" destOrd="0" parTransId="{D4E69000-A105-46C5-AFCB-6DF1A7A1F51C}" sibTransId="{07B1FFE9-29F0-4A8F-B1F0-08BF59A4AAE7}"/>
    <dgm:cxn modelId="{37BBAAFB-69DC-4E61-BDCE-9EDB22ACD4C6}" type="presParOf" srcId="{C108B1D8-7584-4714-A581-EA528C32393F}" destId="{F92FCB3B-AE2B-4A20-B74D-A34CD9D12B5D}" srcOrd="0" destOrd="0" presId="urn:microsoft.com/office/officeart/2005/8/layout/chevron1"/>
    <dgm:cxn modelId="{83FB313F-2CE3-41C4-A980-8383892A3A05}" type="presParOf" srcId="{C108B1D8-7584-4714-A581-EA528C32393F}" destId="{3EFA0401-DFA4-4FB3-9FA5-C3785D6E413F}" srcOrd="1" destOrd="0" presId="urn:microsoft.com/office/officeart/2005/8/layout/chevron1"/>
    <dgm:cxn modelId="{8A66C9C8-AC52-4B05-8C96-C7034B73691A}" type="presParOf" srcId="{C108B1D8-7584-4714-A581-EA528C32393F}" destId="{921B1180-0701-420A-8587-310322AC67A4}" srcOrd="2" destOrd="0" presId="urn:microsoft.com/office/officeart/2005/8/layout/chevron1"/>
    <dgm:cxn modelId="{EEDE10D3-D721-42DD-B1F9-1E08F72EB74B}" type="presParOf" srcId="{C108B1D8-7584-4714-A581-EA528C32393F}" destId="{3F9F10B6-7E9B-43A7-A0B7-732ED19BFDB5}" srcOrd="3" destOrd="0" presId="urn:microsoft.com/office/officeart/2005/8/layout/chevron1"/>
    <dgm:cxn modelId="{EC9E09D9-9200-45CF-9F35-A50F2B476855}" type="presParOf" srcId="{C108B1D8-7584-4714-A581-EA528C32393F}" destId="{F77E166D-B582-4A0C-B11E-0EA1D77FAC69}" srcOrd="4" destOrd="0" presId="urn:microsoft.com/office/officeart/2005/8/layout/chevron1"/>
    <dgm:cxn modelId="{719AF011-0A9A-4A3A-9A63-7E90787F1B66}" type="presParOf" srcId="{C108B1D8-7584-4714-A581-EA528C32393F}" destId="{F220E6F8-A3CB-4490-B67E-46B452FC5918}" srcOrd="5" destOrd="0" presId="urn:microsoft.com/office/officeart/2005/8/layout/chevron1"/>
    <dgm:cxn modelId="{B190968C-44BD-4FDD-B041-D2AA81C36DEB}" type="presParOf" srcId="{C108B1D8-7584-4714-A581-EA528C32393F}" destId="{9051CA20-CF37-4192-8A6D-1FB66AAFDBB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DA2041C-6BAF-4DC8-865F-FBCC44E8E8D1}" type="doc">
      <dgm:prSet loTypeId="urn:microsoft.com/office/officeart/2005/8/layout/chevron1" loCatId="process" qsTypeId="urn:microsoft.com/office/officeart/2005/8/quickstyle/simple1#2" qsCatId="simple" csTypeId="urn:microsoft.com/office/officeart/2005/8/colors/accent1_2#2" csCatId="accent1" phldr="1"/>
      <dgm:spPr/>
    </dgm:pt>
    <dgm:pt modelId="{97FFF561-F737-4D67-9586-26910BCC2DB1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WCET analysis</a:t>
          </a:r>
        </a:p>
      </dgm:t>
    </dgm:pt>
    <dgm:pt modelId="{D4E69000-A105-46C5-AFCB-6DF1A7A1F51C}" type="parTrans" cxnId="{8E3AC4FF-86F7-4C4A-9B7D-A844530876CC}">
      <dgm:prSet/>
      <dgm:spPr/>
      <dgm:t>
        <a:bodyPr/>
        <a:lstStyle/>
        <a:p>
          <a:endParaRPr lang="en-US"/>
        </a:p>
      </dgm:t>
    </dgm:pt>
    <dgm:pt modelId="{07B1FFE9-29F0-4A8F-B1F0-08BF59A4AAE7}" type="sibTrans" cxnId="{8E3AC4FF-86F7-4C4A-9B7D-A844530876CC}">
      <dgm:prSet/>
      <dgm:spPr/>
      <dgm:t>
        <a:bodyPr/>
        <a:lstStyle/>
        <a:p>
          <a:endParaRPr lang="en-US"/>
        </a:p>
      </dgm:t>
    </dgm:pt>
    <dgm:pt modelId="{20423AC8-1BEE-41C6-B66D-7C163349F208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Source code annotation</a:t>
          </a:r>
        </a:p>
      </dgm:t>
    </dgm:pt>
    <dgm:pt modelId="{7B9B07F5-112B-4420-B082-1C21EAB93646}" type="parTrans" cxnId="{798F85C2-A398-4BD9-AB0F-5D0D8B3387F5}">
      <dgm:prSet/>
      <dgm:spPr/>
      <dgm:t>
        <a:bodyPr/>
        <a:lstStyle/>
        <a:p>
          <a:endParaRPr lang="en-US"/>
        </a:p>
      </dgm:t>
    </dgm:pt>
    <dgm:pt modelId="{8BEF7816-722D-4B15-8B07-1DF24C31D026}" type="sibTrans" cxnId="{798F85C2-A398-4BD9-AB0F-5D0D8B3387F5}">
      <dgm:prSet/>
      <dgm:spPr/>
      <dgm:t>
        <a:bodyPr/>
        <a:lstStyle/>
        <a:p>
          <a:endParaRPr lang="en-US"/>
        </a:p>
      </dgm:t>
    </dgm:pt>
    <dgm:pt modelId="{9ED22E41-1BA3-46BB-BD66-27DEE8B0D4D0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dirty="0"/>
            <a:t>Timed formal model</a:t>
          </a:r>
        </a:p>
      </dgm:t>
    </dgm:pt>
    <dgm:pt modelId="{0A0683EF-0B32-4226-BA21-5B4DBD25C3F3}" type="parTrans" cxnId="{0DDEB4AB-66B5-4141-9184-FD13279579AA}">
      <dgm:prSet/>
      <dgm:spPr/>
      <dgm:t>
        <a:bodyPr/>
        <a:lstStyle/>
        <a:p>
          <a:endParaRPr lang="en-US"/>
        </a:p>
      </dgm:t>
    </dgm:pt>
    <dgm:pt modelId="{CB55C820-16C6-4B27-ADF3-0C842A60605B}" type="sibTrans" cxnId="{0DDEB4AB-66B5-4141-9184-FD13279579AA}">
      <dgm:prSet/>
      <dgm:spPr/>
      <dgm:t>
        <a:bodyPr/>
        <a:lstStyle/>
        <a:p>
          <a:endParaRPr lang="en-US"/>
        </a:p>
      </dgm:t>
    </dgm:pt>
    <dgm:pt modelId="{B3A6C6F0-EE25-4226-A53A-B0F21FC788BA}">
      <dgm:prSet/>
      <dgm:spPr/>
      <dgm:t>
        <a:bodyPr/>
        <a:lstStyle/>
        <a:p>
          <a:r>
            <a:rPr lang="en-US"/>
            <a:t>Timed model checking</a:t>
          </a:r>
          <a:endParaRPr lang="en-US" dirty="0"/>
        </a:p>
      </dgm:t>
    </dgm:pt>
    <dgm:pt modelId="{1247BB5A-B299-4F9B-87D0-C89D9C8283F7}" type="parTrans" cxnId="{C6C37F34-0636-47E7-A137-93CE05C343FD}">
      <dgm:prSet/>
      <dgm:spPr/>
      <dgm:t>
        <a:bodyPr/>
        <a:lstStyle/>
        <a:p>
          <a:endParaRPr lang="en-US"/>
        </a:p>
      </dgm:t>
    </dgm:pt>
    <dgm:pt modelId="{260C131E-4A1B-409D-82C0-EF22B0441EEF}" type="sibTrans" cxnId="{C6C37F34-0636-47E7-A137-93CE05C343FD}">
      <dgm:prSet/>
      <dgm:spPr/>
      <dgm:t>
        <a:bodyPr/>
        <a:lstStyle/>
        <a:p>
          <a:endParaRPr lang="en-US"/>
        </a:p>
      </dgm:t>
    </dgm:pt>
    <dgm:pt modelId="{C108B1D8-7584-4714-A581-EA528C32393F}" type="pres">
      <dgm:prSet presAssocID="{BDA2041C-6BAF-4DC8-865F-FBCC44E8E8D1}" presName="Name0" presStyleCnt="0">
        <dgm:presLayoutVars>
          <dgm:dir/>
          <dgm:animLvl val="lvl"/>
          <dgm:resizeHandles val="exact"/>
        </dgm:presLayoutVars>
      </dgm:prSet>
      <dgm:spPr/>
    </dgm:pt>
    <dgm:pt modelId="{F92FCB3B-AE2B-4A20-B74D-A34CD9D12B5D}" type="pres">
      <dgm:prSet presAssocID="{97FFF561-F737-4D67-9586-26910BCC2DB1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EFA0401-DFA4-4FB3-9FA5-C3785D6E413F}" type="pres">
      <dgm:prSet presAssocID="{07B1FFE9-29F0-4A8F-B1F0-08BF59A4AAE7}" presName="parTxOnlySpace" presStyleCnt="0"/>
      <dgm:spPr/>
    </dgm:pt>
    <dgm:pt modelId="{921B1180-0701-420A-8587-310322AC67A4}" type="pres">
      <dgm:prSet presAssocID="{20423AC8-1BEE-41C6-B66D-7C163349F20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9F10B6-7E9B-43A7-A0B7-732ED19BFDB5}" type="pres">
      <dgm:prSet presAssocID="{8BEF7816-722D-4B15-8B07-1DF24C31D026}" presName="parTxOnlySpace" presStyleCnt="0"/>
      <dgm:spPr/>
    </dgm:pt>
    <dgm:pt modelId="{F77E166D-B582-4A0C-B11E-0EA1D77FAC69}" type="pres">
      <dgm:prSet presAssocID="{9ED22E41-1BA3-46BB-BD66-27DEE8B0D4D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220E6F8-A3CB-4490-B67E-46B452FC5918}" type="pres">
      <dgm:prSet presAssocID="{CB55C820-16C6-4B27-ADF3-0C842A60605B}" presName="parTxOnlySpace" presStyleCnt="0"/>
      <dgm:spPr/>
    </dgm:pt>
    <dgm:pt modelId="{9051CA20-CF37-4192-8A6D-1FB66AAFDBBC}" type="pres">
      <dgm:prSet presAssocID="{B3A6C6F0-EE25-4226-A53A-B0F21FC788B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CF9100C-95C8-4554-A582-B2CEF1902304}" type="presOf" srcId="{20423AC8-1BEE-41C6-B66D-7C163349F208}" destId="{921B1180-0701-420A-8587-310322AC67A4}" srcOrd="0" destOrd="0" presId="urn:microsoft.com/office/officeart/2005/8/layout/chevron1"/>
    <dgm:cxn modelId="{C6C37F34-0636-47E7-A137-93CE05C343FD}" srcId="{BDA2041C-6BAF-4DC8-865F-FBCC44E8E8D1}" destId="{B3A6C6F0-EE25-4226-A53A-B0F21FC788BA}" srcOrd="3" destOrd="0" parTransId="{1247BB5A-B299-4F9B-87D0-C89D9C8283F7}" sibTransId="{260C131E-4A1B-409D-82C0-EF22B0441EEF}"/>
    <dgm:cxn modelId="{EB7A0D50-CC61-4BC5-BEF8-52CE889CC719}" type="presOf" srcId="{97FFF561-F737-4D67-9586-26910BCC2DB1}" destId="{F92FCB3B-AE2B-4A20-B74D-A34CD9D12B5D}" srcOrd="0" destOrd="0" presId="urn:microsoft.com/office/officeart/2005/8/layout/chevron1"/>
    <dgm:cxn modelId="{020A2952-A057-40EF-A1EA-738F9D70B009}" type="presOf" srcId="{B3A6C6F0-EE25-4226-A53A-B0F21FC788BA}" destId="{9051CA20-CF37-4192-8A6D-1FB66AAFDBBC}" srcOrd="0" destOrd="0" presId="urn:microsoft.com/office/officeart/2005/8/layout/chevron1"/>
    <dgm:cxn modelId="{0DDEB4AB-66B5-4141-9184-FD13279579AA}" srcId="{BDA2041C-6BAF-4DC8-865F-FBCC44E8E8D1}" destId="{9ED22E41-1BA3-46BB-BD66-27DEE8B0D4D0}" srcOrd="2" destOrd="0" parTransId="{0A0683EF-0B32-4226-BA21-5B4DBD25C3F3}" sibTransId="{CB55C820-16C6-4B27-ADF3-0C842A60605B}"/>
    <dgm:cxn modelId="{5B8A00C0-AE3F-4102-B308-4A1413BE46D8}" type="presOf" srcId="{9ED22E41-1BA3-46BB-BD66-27DEE8B0D4D0}" destId="{F77E166D-B582-4A0C-B11E-0EA1D77FAC69}" srcOrd="0" destOrd="0" presId="urn:microsoft.com/office/officeart/2005/8/layout/chevron1"/>
    <dgm:cxn modelId="{798F85C2-A398-4BD9-AB0F-5D0D8B3387F5}" srcId="{BDA2041C-6BAF-4DC8-865F-FBCC44E8E8D1}" destId="{20423AC8-1BEE-41C6-B66D-7C163349F208}" srcOrd="1" destOrd="0" parTransId="{7B9B07F5-112B-4420-B082-1C21EAB93646}" sibTransId="{8BEF7816-722D-4B15-8B07-1DF24C31D026}"/>
    <dgm:cxn modelId="{CF593AC4-D164-497C-B8A9-575C0CD12955}" type="presOf" srcId="{BDA2041C-6BAF-4DC8-865F-FBCC44E8E8D1}" destId="{C108B1D8-7584-4714-A581-EA528C32393F}" srcOrd="0" destOrd="0" presId="urn:microsoft.com/office/officeart/2005/8/layout/chevron1"/>
    <dgm:cxn modelId="{8E3AC4FF-86F7-4C4A-9B7D-A844530876CC}" srcId="{BDA2041C-6BAF-4DC8-865F-FBCC44E8E8D1}" destId="{97FFF561-F737-4D67-9586-26910BCC2DB1}" srcOrd="0" destOrd="0" parTransId="{D4E69000-A105-46C5-AFCB-6DF1A7A1F51C}" sibTransId="{07B1FFE9-29F0-4A8F-B1F0-08BF59A4AAE7}"/>
    <dgm:cxn modelId="{37BBAAFB-69DC-4E61-BDCE-9EDB22ACD4C6}" type="presParOf" srcId="{C108B1D8-7584-4714-A581-EA528C32393F}" destId="{F92FCB3B-AE2B-4A20-B74D-A34CD9D12B5D}" srcOrd="0" destOrd="0" presId="urn:microsoft.com/office/officeart/2005/8/layout/chevron1"/>
    <dgm:cxn modelId="{83FB313F-2CE3-41C4-A980-8383892A3A05}" type="presParOf" srcId="{C108B1D8-7584-4714-A581-EA528C32393F}" destId="{3EFA0401-DFA4-4FB3-9FA5-C3785D6E413F}" srcOrd="1" destOrd="0" presId="urn:microsoft.com/office/officeart/2005/8/layout/chevron1"/>
    <dgm:cxn modelId="{8A66C9C8-AC52-4B05-8C96-C7034B73691A}" type="presParOf" srcId="{C108B1D8-7584-4714-A581-EA528C32393F}" destId="{921B1180-0701-420A-8587-310322AC67A4}" srcOrd="2" destOrd="0" presId="urn:microsoft.com/office/officeart/2005/8/layout/chevron1"/>
    <dgm:cxn modelId="{EEDE10D3-D721-42DD-B1F9-1E08F72EB74B}" type="presParOf" srcId="{C108B1D8-7584-4714-A581-EA528C32393F}" destId="{3F9F10B6-7E9B-43A7-A0B7-732ED19BFDB5}" srcOrd="3" destOrd="0" presId="urn:microsoft.com/office/officeart/2005/8/layout/chevron1"/>
    <dgm:cxn modelId="{EC9E09D9-9200-45CF-9F35-A50F2B476855}" type="presParOf" srcId="{C108B1D8-7584-4714-A581-EA528C32393F}" destId="{F77E166D-B582-4A0C-B11E-0EA1D77FAC69}" srcOrd="4" destOrd="0" presId="urn:microsoft.com/office/officeart/2005/8/layout/chevron1"/>
    <dgm:cxn modelId="{719AF011-0A9A-4A3A-9A63-7E90787F1B66}" type="presParOf" srcId="{C108B1D8-7584-4714-A581-EA528C32393F}" destId="{F220E6F8-A3CB-4490-B67E-46B452FC5918}" srcOrd="5" destOrd="0" presId="urn:microsoft.com/office/officeart/2005/8/layout/chevron1"/>
    <dgm:cxn modelId="{B190968C-44BD-4FDD-B041-D2AA81C36DEB}" type="presParOf" srcId="{C108B1D8-7584-4714-A581-EA528C32393F}" destId="{9051CA20-CF37-4192-8A6D-1FB66AAFDBB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FCB3B-AE2B-4A20-B74D-A34CD9D12B5D}">
      <dsp:nvSpPr>
        <dsp:cNvPr id="0" name=""/>
        <dsp:cNvSpPr/>
      </dsp:nvSpPr>
      <dsp:spPr>
        <a:xfrm>
          <a:off x="5122" y="298421"/>
          <a:ext cx="2981568" cy="11926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400" kern="1200" dirty="0"/>
            <a:t>WCET analysis</a:t>
          </a:r>
        </a:p>
      </dsp:txBody>
      <dsp:txXfrm>
        <a:off x="601436" y="298421"/>
        <a:ext cx="1788941" cy="1192627"/>
      </dsp:txXfrm>
    </dsp:sp>
    <dsp:sp modelId="{921B1180-0701-420A-8587-310322AC67A4}">
      <dsp:nvSpPr>
        <dsp:cNvPr id="0" name=""/>
        <dsp:cNvSpPr/>
      </dsp:nvSpPr>
      <dsp:spPr>
        <a:xfrm>
          <a:off x="2688533" y="298421"/>
          <a:ext cx="2981568" cy="11926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400" kern="1200" dirty="0"/>
            <a:t>Source code annotation</a:t>
          </a:r>
        </a:p>
      </dsp:txBody>
      <dsp:txXfrm>
        <a:off x="3284847" y="298421"/>
        <a:ext cx="1788941" cy="1192627"/>
      </dsp:txXfrm>
    </dsp:sp>
    <dsp:sp modelId="{F77E166D-B582-4A0C-B11E-0EA1D77FAC69}">
      <dsp:nvSpPr>
        <dsp:cNvPr id="0" name=""/>
        <dsp:cNvSpPr/>
      </dsp:nvSpPr>
      <dsp:spPr>
        <a:xfrm>
          <a:off x="5371944" y="298421"/>
          <a:ext cx="2981568" cy="11926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400" kern="1200" dirty="0"/>
            <a:t>Timed formal model</a:t>
          </a:r>
        </a:p>
      </dsp:txBody>
      <dsp:txXfrm>
        <a:off x="5968258" y="298421"/>
        <a:ext cx="1788941" cy="1192627"/>
      </dsp:txXfrm>
    </dsp:sp>
    <dsp:sp modelId="{9051CA20-CF37-4192-8A6D-1FB66AAFDBBC}">
      <dsp:nvSpPr>
        <dsp:cNvPr id="0" name=""/>
        <dsp:cNvSpPr/>
      </dsp:nvSpPr>
      <dsp:spPr>
        <a:xfrm>
          <a:off x="8055355" y="298421"/>
          <a:ext cx="2981568" cy="11926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Timed model checking</a:t>
          </a:r>
          <a:endParaRPr lang="en-US" sz="2400" kern="1200" dirty="0"/>
        </a:p>
      </dsp:txBody>
      <dsp:txXfrm>
        <a:off x="8651669" y="298421"/>
        <a:ext cx="1788941" cy="11926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FCB3B-AE2B-4A20-B74D-A34CD9D12B5D}">
      <dsp:nvSpPr>
        <dsp:cNvPr id="0" name=""/>
        <dsp:cNvSpPr/>
      </dsp:nvSpPr>
      <dsp:spPr>
        <a:xfrm>
          <a:off x="0" y="0"/>
          <a:ext cx="1344544" cy="402978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WCET analysis</a:t>
          </a:r>
        </a:p>
      </dsp:txBody>
      <dsp:txXfrm>
        <a:off x="201489" y="0"/>
        <a:ext cx="941566" cy="402978"/>
      </dsp:txXfrm>
    </dsp:sp>
    <dsp:sp modelId="{921B1180-0701-420A-8587-310322AC67A4}">
      <dsp:nvSpPr>
        <dsp:cNvPr id="0" name=""/>
        <dsp:cNvSpPr/>
      </dsp:nvSpPr>
      <dsp:spPr>
        <a:xfrm>
          <a:off x="121240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Source code annotation</a:t>
          </a:r>
        </a:p>
      </dsp:txBody>
      <dsp:txXfrm>
        <a:off x="1413889" y="0"/>
        <a:ext cx="941566" cy="402978"/>
      </dsp:txXfrm>
    </dsp:sp>
    <dsp:sp modelId="{F77E166D-B582-4A0C-B11E-0EA1D77FAC69}">
      <dsp:nvSpPr>
        <dsp:cNvPr id="0" name=""/>
        <dsp:cNvSpPr/>
      </dsp:nvSpPr>
      <dsp:spPr>
        <a:xfrm>
          <a:off x="242249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Timed formal model</a:t>
          </a:r>
        </a:p>
      </dsp:txBody>
      <dsp:txXfrm>
        <a:off x="2623979" y="0"/>
        <a:ext cx="941566" cy="402978"/>
      </dsp:txXfrm>
    </dsp:sp>
    <dsp:sp modelId="{9051CA20-CF37-4192-8A6D-1FB66AAFDBBC}">
      <dsp:nvSpPr>
        <dsp:cNvPr id="0" name=""/>
        <dsp:cNvSpPr/>
      </dsp:nvSpPr>
      <dsp:spPr>
        <a:xfrm>
          <a:off x="363258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Timed model checking</a:t>
          </a:r>
        </a:p>
      </dsp:txBody>
      <dsp:txXfrm>
        <a:off x="3834069" y="0"/>
        <a:ext cx="941566" cy="4029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FCB3B-AE2B-4A20-B74D-A34CD9D12B5D}">
      <dsp:nvSpPr>
        <dsp:cNvPr id="0" name=""/>
        <dsp:cNvSpPr/>
      </dsp:nvSpPr>
      <dsp:spPr>
        <a:xfrm>
          <a:off x="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WCET analysis</a:t>
          </a:r>
        </a:p>
      </dsp:txBody>
      <dsp:txXfrm>
        <a:off x="201489" y="0"/>
        <a:ext cx="941566" cy="402978"/>
      </dsp:txXfrm>
    </dsp:sp>
    <dsp:sp modelId="{921B1180-0701-420A-8587-310322AC67A4}">
      <dsp:nvSpPr>
        <dsp:cNvPr id="0" name=""/>
        <dsp:cNvSpPr/>
      </dsp:nvSpPr>
      <dsp:spPr>
        <a:xfrm>
          <a:off x="1212400" y="0"/>
          <a:ext cx="1344544" cy="402978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Source code annotation</a:t>
          </a:r>
        </a:p>
      </dsp:txBody>
      <dsp:txXfrm>
        <a:off x="1413889" y="0"/>
        <a:ext cx="941566" cy="402978"/>
      </dsp:txXfrm>
    </dsp:sp>
    <dsp:sp modelId="{F77E166D-B582-4A0C-B11E-0EA1D77FAC69}">
      <dsp:nvSpPr>
        <dsp:cNvPr id="0" name=""/>
        <dsp:cNvSpPr/>
      </dsp:nvSpPr>
      <dsp:spPr>
        <a:xfrm>
          <a:off x="242249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Timed formal model</a:t>
          </a:r>
        </a:p>
      </dsp:txBody>
      <dsp:txXfrm>
        <a:off x="2623979" y="0"/>
        <a:ext cx="941566" cy="402978"/>
      </dsp:txXfrm>
    </dsp:sp>
    <dsp:sp modelId="{9051CA20-CF37-4192-8A6D-1FB66AAFDBBC}">
      <dsp:nvSpPr>
        <dsp:cNvPr id="0" name=""/>
        <dsp:cNvSpPr/>
      </dsp:nvSpPr>
      <dsp:spPr>
        <a:xfrm>
          <a:off x="363258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Timed model checking</a:t>
          </a:r>
        </a:p>
      </dsp:txBody>
      <dsp:txXfrm>
        <a:off x="3834069" y="0"/>
        <a:ext cx="941566" cy="4029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FCB3B-AE2B-4A20-B74D-A34CD9D12B5D}">
      <dsp:nvSpPr>
        <dsp:cNvPr id="0" name=""/>
        <dsp:cNvSpPr/>
      </dsp:nvSpPr>
      <dsp:spPr>
        <a:xfrm>
          <a:off x="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WCET analysis</a:t>
          </a:r>
        </a:p>
      </dsp:txBody>
      <dsp:txXfrm>
        <a:off x="201489" y="0"/>
        <a:ext cx="941566" cy="402978"/>
      </dsp:txXfrm>
    </dsp:sp>
    <dsp:sp modelId="{921B1180-0701-420A-8587-310322AC67A4}">
      <dsp:nvSpPr>
        <dsp:cNvPr id="0" name=""/>
        <dsp:cNvSpPr/>
      </dsp:nvSpPr>
      <dsp:spPr>
        <a:xfrm>
          <a:off x="1212400" y="0"/>
          <a:ext cx="1344544" cy="402978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Source code annotation</a:t>
          </a:r>
        </a:p>
      </dsp:txBody>
      <dsp:txXfrm>
        <a:off x="1413889" y="0"/>
        <a:ext cx="941566" cy="402978"/>
      </dsp:txXfrm>
    </dsp:sp>
    <dsp:sp modelId="{F77E166D-B582-4A0C-B11E-0EA1D77FAC69}">
      <dsp:nvSpPr>
        <dsp:cNvPr id="0" name=""/>
        <dsp:cNvSpPr/>
      </dsp:nvSpPr>
      <dsp:spPr>
        <a:xfrm>
          <a:off x="242249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Timed formal model</a:t>
          </a:r>
        </a:p>
      </dsp:txBody>
      <dsp:txXfrm>
        <a:off x="2623979" y="0"/>
        <a:ext cx="941566" cy="402978"/>
      </dsp:txXfrm>
    </dsp:sp>
    <dsp:sp modelId="{9051CA20-CF37-4192-8A6D-1FB66AAFDBBC}">
      <dsp:nvSpPr>
        <dsp:cNvPr id="0" name=""/>
        <dsp:cNvSpPr/>
      </dsp:nvSpPr>
      <dsp:spPr>
        <a:xfrm>
          <a:off x="363258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Timed model checking</a:t>
          </a:r>
        </a:p>
      </dsp:txBody>
      <dsp:txXfrm>
        <a:off x="3834069" y="0"/>
        <a:ext cx="941566" cy="4029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FCB3B-AE2B-4A20-B74D-A34CD9D12B5D}">
      <dsp:nvSpPr>
        <dsp:cNvPr id="0" name=""/>
        <dsp:cNvSpPr/>
      </dsp:nvSpPr>
      <dsp:spPr>
        <a:xfrm>
          <a:off x="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WCET analysis</a:t>
          </a:r>
        </a:p>
      </dsp:txBody>
      <dsp:txXfrm>
        <a:off x="201489" y="0"/>
        <a:ext cx="941566" cy="402978"/>
      </dsp:txXfrm>
    </dsp:sp>
    <dsp:sp modelId="{921B1180-0701-420A-8587-310322AC67A4}">
      <dsp:nvSpPr>
        <dsp:cNvPr id="0" name=""/>
        <dsp:cNvSpPr/>
      </dsp:nvSpPr>
      <dsp:spPr>
        <a:xfrm>
          <a:off x="1212400" y="0"/>
          <a:ext cx="1344544" cy="402978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Source code annotation</a:t>
          </a:r>
        </a:p>
      </dsp:txBody>
      <dsp:txXfrm>
        <a:off x="1413889" y="0"/>
        <a:ext cx="941566" cy="402978"/>
      </dsp:txXfrm>
    </dsp:sp>
    <dsp:sp modelId="{F77E166D-B582-4A0C-B11E-0EA1D77FAC69}">
      <dsp:nvSpPr>
        <dsp:cNvPr id="0" name=""/>
        <dsp:cNvSpPr/>
      </dsp:nvSpPr>
      <dsp:spPr>
        <a:xfrm>
          <a:off x="242249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Timed formal model</a:t>
          </a:r>
        </a:p>
      </dsp:txBody>
      <dsp:txXfrm>
        <a:off x="2623979" y="0"/>
        <a:ext cx="941566" cy="402978"/>
      </dsp:txXfrm>
    </dsp:sp>
    <dsp:sp modelId="{9051CA20-CF37-4192-8A6D-1FB66AAFDBBC}">
      <dsp:nvSpPr>
        <dsp:cNvPr id="0" name=""/>
        <dsp:cNvSpPr/>
      </dsp:nvSpPr>
      <dsp:spPr>
        <a:xfrm>
          <a:off x="363258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Timed model checking</a:t>
          </a:r>
        </a:p>
      </dsp:txBody>
      <dsp:txXfrm>
        <a:off x="3834069" y="0"/>
        <a:ext cx="941566" cy="4029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FCB3B-AE2B-4A20-B74D-A34CD9D12B5D}">
      <dsp:nvSpPr>
        <dsp:cNvPr id="0" name=""/>
        <dsp:cNvSpPr/>
      </dsp:nvSpPr>
      <dsp:spPr>
        <a:xfrm>
          <a:off x="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WCET analysis</a:t>
          </a:r>
        </a:p>
      </dsp:txBody>
      <dsp:txXfrm>
        <a:off x="201489" y="0"/>
        <a:ext cx="941566" cy="402978"/>
      </dsp:txXfrm>
    </dsp:sp>
    <dsp:sp modelId="{921B1180-0701-420A-8587-310322AC67A4}">
      <dsp:nvSpPr>
        <dsp:cNvPr id="0" name=""/>
        <dsp:cNvSpPr/>
      </dsp:nvSpPr>
      <dsp:spPr>
        <a:xfrm>
          <a:off x="1212400" y="0"/>
          <a:ext cx="1344544" cy="402978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Source code annotation</a:t>
          </a:r>
        </a:p>
      </dsp:txBody>
      <dsp:txXfrm>
        <a:off x="1413889" y="0"/>
        <a:ext cx="941566" cy="402978"/>
      </dsp:txXfrm>
    </dsp:sp>
    <dsp:sp modelId="{F77E166D-B582-4A0C-B11E-0EA1D77FAC69}">
      <dsp:nvSpPr>
        <dsp:cNvPr id="0" name=""/>
        <dsp:cNvSpPr/>
      </dsp:nvSpPr>
      <dsp:spPr>
        <a:xfrm>
          <a:off x="242249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Timed formal model</a:t>
          </a:r>
        </a:p>
      </dsp:txBody>
      <dsp:txXfrm>
        <a:off x="2623979" y="0"/>
        <a:ext cx="941566" cy="402978"/>
      </dsp:txXfrm>
    </dsp:sp>
    <dsp:sp modelId="{9051CA20-CF37-4192-8A6D-1FB66AAFDBBC}">
      <dsp:nvSpPr>
        <dsp:cNvPr id="0" name=""/>
        <dsp:cNvSpPr/>
      </dsp:nvSpPr>
      <dsp:spPr>
        <a:xfrm>
          <a:off x="363258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Timed model checking</a:t>
          </a:r>
        </a:p>
      </dsp:txBody>
      <dsp:txXfrm>
        <a:off x="3834069" y="0"/>
        <a:ext cx="941566" cy="4029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FCB3B-AE2B-4A20-B74D-A34CD9D12B5D}">
      <dsp:nvSpPr>
        <dsp:cNvPr id="0" name=""/>
        <dsp:cNvSpPr/>
      </dsp:nvSpPr>
      <dsp:spPr>
        <a:xfrm>
          <a:off x="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WCET analysis</a:t>
          </a:r>
        </a:p>
      </dsp:txBody>
      <dsp:txXfrm>
        <a:off x="201489" y="0"/>
        <a:ext cx="941566" cy="402978"/>
      </dsp:txXfrm>
    </dsp:sp>
    <dsp:sp modelId="{921B1180-0701-420A-8587-310322AC67A4}">
      <dsp:nvSpPr>
        <dsp:cNvPr id="0" name=""/>
        <dsp:cNvSpPr/>
      </dsp:nvSpPr>
      <dsp:spPr>
        <a:xfrm>
          <a:off x="121240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Source code annotation</a:t>
          </a:r>
        </a:p>
      </dsp:txBody>
      <dsp:txXfrm>
        <a:off x="1413889" y="0"/>
        <a:ext cx="941566" cy="402978"/>
      </dsp:txXfrm>
    </dsp:sp>
    <dsp:sp modelId="{F77E166D-B582-4A0C-B11E-0EA1D77FAC69}">
      <dsp:nvSpPr>
        <dsp:cNvPr id="0" name=""/>
        <dsp:cNvSpPr/>
      </dsp:nvSpPr>
      <dsp:spPr>
        <a:xfrm>
          <a:off x="2422490" y="0"/>
          <a:ext cx="1344544" cy="402978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Timed formal model</a:t>
          </a:r>
        </a:p>
      </dsp:txBody>
      <dsp:txXfrm>
        <a:off x="2623979" y="0"/>
        <a:ext cx="941566" cy="402978"/>
      </dsp:txXfrm>
    </dsp:sp>
    <dsp:sp modelId="{9051CA20-CF37-4192-8A6D-1FB66AAFDBBC}">
      <dsp:nvSpPr>
        <dsp:cNvPr id="0" name=""/>
        <dsp:cNvSpPr/>
      </dsp:nvSpPr>
      <dsp:spPr>
        <a:xfrm>
          <a:off x="363258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Timed model checking</a:t>
          </a:r>
        </a:p>
      </dsp:txBody>
      <dsp:txXfrm>
        <a:off x="3834069" y="0"/>
        <a:ext cx="941566" cy="40297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FCB3B-AE2B-4A20-B74D-A34CD9D12B5D}">
      <dsp:nvSpPr>
        <dsp:cNvPr id="0" name=""/>
        <dsp:cNvSpPr/>
      </dsp:nvSpPr>
      <dsp:spPr>
        <a:xfrm>
          <a:off x="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WCET analysis</a:t>
          </a:r>
        </a:p>
      </dsp:txBody>
      <dsp:txXfrm>
        <a:off x="201489" y="0"/>
        <a:ext cx="941566" cy="402978"/>
      </dsp:txXfrm>
    </dsp:sp>
    <dsp:sp modelId="{921B1180-0701-420A-8587-310322AC67A4}">
      <dsp:nvSpPr>
        <dsp:cNvPr id="0" name=""/>
        <dsp:cNvSpPr/>
      </dsp:nvSpPr>
      <dsp:spPr>
        <a:xfrm>
          <a:off x="121240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Source code annotation</a:t>
          </a:r>
        </a:p>
      </dsp:txBody>
      <dsp:txXfrm>
        <a:off x="1413889" y="0"/>
        <a:ext cx="941566" cy="402978"/>
      </dsp:txXfrm>
    </dsp:sp>
    <dsp:sp modelId="{F77E166D-B582-4A0C-B11E-0EA1D77FAC69}">
      <dsp:nvSpPr>
        <dsp:cNvPr id="0" name=""/>
        <dsp:cNvSpPr/>
      </dsp:nvSpPr>
      <dsp:spPr>
        <a:xfrm>
          <a:off x="2422490" y="0"/>
          <a:ext cx="1344544" cy="402978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Timed formal model</a:t>
          </a:r>
        </a:p>
      </dsp:txBody>
      <dsp:txXfrm>
        <a:off x="2623979" y="0"/>
        <a:ext cx="941566" cy="402978"/>
      </dsp:txXfrm>
    </dsp:sp>
    <dsp:sp modelId="{9051CA20-CF37-4192-8A6D-1FB66AAFDBBC}">
      <dsp:nvSpPr>
        <dsp:cNvPr id="0" name=""/>
        <dsp:cNvSpPr/>
      </dsp:nvSpPr>
      <dsp:spPr>
        <a:xfrm>
          <a:off x="363258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Timed model checking</a:t>
          </a:r>
        </a:p>
      </dsp:txBody>
      <dsp:txXfrm>
        <a:off x="3834069" y="0"/>
        <a:ext cx="941566" cy="40297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FCB3B-AE2B-4A20-B74D-A34CD9D12B5D}">
      <dsp:nvSpPr>
        <dsp:cNvPr id="0" name=""/>
        <dsp:cNvSpPr/>
      </dsp:nvSpPr>
      <dsp:spPr>
        <a:xfrm>
          <a:off x="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WCET analysis</a:t>
          </a:r>
        </a:p>
      </dsp:txBody>
      <dsp:txXfrm>
        <a:off x="201489" y="0"/>
        <a:ext cx="941566" cy="402978"/>
      </dsp:txXfrm>
    </dsp:sp>
    <dsp:sp modelId="{921B1180-0701-420A-8587-310322AC67A4}">
      <dsp:nvSpPr>
        <dsp:cNvPr id="0" name=""/>
        <dsp:cNvSpPr/>
      </dsp:nvSpPr>
      <dsp:spPr>
        <a:xfrm>
          <a:off x="121240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Source code annotation</a:t>
          </a:r>
        </a:p>
      </dsp:txBody>
      <dsp:txXfrm>
        <a:off x="1413889" y="0"/>
        <a:ext cx="941566" cy="402978"/>
      </dsp:txXfrm>
    </dsp:sp>
    <dsp:sp modelId="{F77E166D-B582-4A0C-B11E-0EA1D77FAC69}">
      <dsp:nvSpPr>
        <dsp:cNvPr id="0" name=""/>
        <dsp:cNvSpPr/>
      </dsp:nvSpPr>
      <dsp:spPr>
        <a:xfrm>
          <a:off x="242249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Timed formal model</a:t>
          </a:r>
        </a:p>
      </dsp:txBody>
      <dsp:txXfrm>
        <a:off x="2623979" y="0"/>
        <a:ext cx="941566" cy="402978"/>
      </dsp:txXfrm>
    </dsp:sp>
    <dsp:sp modelId="{9051CA20-CF37-4192-8A6D-1FB66AAFDBBC}">
      <dsp:nvSpPr>
        <dsp:cNvPr id="0" name=""/>
        <dsp:cNvSpPr/>
      </dsp:nvSpPr>
      <dsp:spPr>
        <a:xfrm>
          <a:off x="3632580" y="0"/>
          <a:ext cx="1344544" cy="402978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Timed model checking</a:t>
          </a:r>
        </a:p>
      </dsp:txBody>
      <dsp:txXfrm>
        <a:off x="3834069" y="0"/>
        <a:ext cx="941566" cy="4029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FCB3B-AE2B-4A20-B74D-A34CD9D12B5D}">
      <dsp:nvSpPr>
        <dsp:cNvPr id="0" name=""/>
        <dsp:cNvSpPr/>
      </dsp:nvSpPr>
      <dsp:spPr>
        <a:xfrm>
          <a:off x="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WCET analysis</a:t>
          </a:r>
        </a:p>
      </dsp:txBody>
      <dsp:txXfrm>
        <a:off x="201489" y="0"/>
        <a:ext cx="941566" cy="402978"/>
      </dsp:txXfrm>
    </dsp:sp>
    <dsp:sp modelId="{921B1180-0701-420A-8587-310322AC67A4}">
      <dsp:nvSpPr>
        <dsp:cNvPr id="0" name=""/>
        <dsp:cNvSpPr/>
      </dsp:nvSpPr>
      <dsp:spPr>
        <a:xfrm>
          <a:off x="121240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Source code annotation</a:t>
          </a:r>
        </a:p>
      </dsp:txBody>
      <dsp:txXfrm>
        <a:off x="1413889" y="0"/>
        <a:ext cx="941566" cy="402978"/>
      </dsp:txXfrm>
    </dsp:sp>
    <dsp:sp modelId="{F77E166D-B582-4A0C-B11E-0EA1D77FAC69}">
      <dsp:nvSpPr>
        <dsp:cNvPr id="0" name=""/>
        <dsp:cNvSpPr/>
      </dsp:nvSpPr>
      <dsp:spPr>
        <a:xfrm>
          <a:off x="2422490" y="0"/>
          <a:ext cx="1344544" cy="402978"/>
        </a:xfrm>
        <a:prstGeom prst="chevron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100" kern="1200" dirty="0"/>
            <a:t>Timed formal model</a:t>
          </a:r>
        </a:p>
      </dsp:txBody>
      <dsp:txXfrm>
        <a:off x="2623979" y="0"/>
        <a:ext cx="941566" cy="402978"/>
      </dsp:txXfrm>
    </dsp:sp>
    <dsp:sp modelId="{9051CA20-CF37-4192-8A6D-1FB66AAFDBBC}">
      <dsp:nvSpPr>
        <dsp:cNvPr id="0" name=""/>
        <dsp:cNvSpPr/>
      </dsp:nvSpPr>
      <dsp:spPr>
        <a:xfrm>
          <a:off x="3632580" y="0"/>
          <a:ext cx="1344544" cy="402978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Timed model checking</a:t>
          </a:r>
        </a:p>
      </dsp:txBody>
      <dsp:txXfrm>
        <a:off x="3834069" y="0"/>
        <a:ext cx="941566" cy="40297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FCB3B-AE2B-4A20-B74D-A34CD9D12B5D}">
      <dsp:nvSpPr>
        <dsp:cNvPr id="0" name=""/>
        <dsp:cNvSpPr/>
      </dsp:nvSpPr>
      <dsp:spPr>
        <a:xfrm>
          <a:off x="5122" y="298421"/>
          <a:ext cx="2981568" cy="11926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400" kern="1200" dirty="0"/>
            <a:t>WCET analysis</a:t>
          </a:r>
        </a:p>
      </dsp:txBody>
      <dsp:txXfrm>
        <a:off x="601436" y="298421"/>
        <a:ext cx="1788941" cy="1192627"/>
      </dsp:txXfrm>
    </dsp:sp>
    <dsp:sp modelId="{921B1180-0701-420A-8587-310322AC67A4}">
      <dsp:nvSpPr>
        <dsp:cNvPr id="0" name=""/>
        <dsp:cNvSpPr/>
      </dsp:nvSpPr>
      <dsp:spPr>
        <a:xfrm>
          <a:off x="2688533" y="298421"/>
          <a:ext cx="2981568" cy="11926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400" kern="1200" dirty="0"/>
            <a:t>Source code annotation</a:t>
          </a:r>
        </a:p>
      </dsp:txBody>
      <dsp:txXfrm>
        <a:off x="3284847" y="298421"/>
        <a:ext cx="1788941" cy="1192627"/>
      </dsp:txXfrm>
    </dsp:sp>
    <dsp:sp modelId="{F77E166D-B582-4A0C-B11E-0EA1D77FAC69}">
      <dsp:nvSpPr>
        <dsp:cNvPr id="0" name=""/>
        <dsp:cNvSpPr/>
      </dsp:nvSpPr>
      <dsp:spPr>
        <a:xfrm>
          <a:off x="5371944" y="298421"/>
          <a:ext cx="2981568" cy="11926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2400" kern="1200" dirty="0"/>
            <a:t>Timed formal model</a:t>
          </a:r>
        </a:p>
      </dsp:txBody>
      <dsp:txXfrm>
        <a:off x="5968258" y="298421"/>
        <a:ext cx="1788941" cy="1192627"/>
      </dsp:txXfrm>
    </dsp:sp>
    <dsp:sp modelId="{9051CA20-CF37-4192-8A6D-1FB66AAFDBBC}">
      <dsp:nvSpPr>
        <dsp:cNvPr id="0" name=""/>
        <dsp:cNvSpPr/>
      </dsp:nvSpPr>
      <dsp:spPr>
        <a:xfrm>
          <a:off x="8055355" y="298421"/>
          <a:ext cx="2981568" cy="11926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Timed model checking</a:t>
          </a:r>
          <a:endParaRPr lang="en-US" sz="2400" kern="1200" dirty="0"/>
        </a:p>
      </dsp:txBody>
      <dsp:txXfrm>
        <a:off x="8651669" y="298421"/>
        <a:ext cx="1788941" cy="1192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3BA16-B120-4DB3-AE4C-44FCDE8A016C}" type="datetimeFigureOut">
              <a:rPr lang="en-US" smtClean="0"/>
              <a:t>2026-09-24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7E7F10-A8AF-42BB-9C7D-AE8702CFE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23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7E7F10-A8AF-42BB-9C7D-AE8702CFE0B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379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1674" y="1149532"/>
            <a:ext cx="10168652" cy="1034687"/>
          </a:xfrm>
        </p:spPr>
        <p:txBody>
          <a:bodyPr anchor="b">
            <a:noAutofit/>
          </a:bodyPr>
          <a:lstStyle>
            <a:lvl1pPr algn="l">
              <a:defRPr sz="540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347" y="2401599"/>
            <a:ext cx="7195359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" y="5625246"/>
            <a:ext cx="2649608" cy="851486"/>
          </a:xfrm>
          <a:prstGeom prst="rect">
            <a:avLst/>
          </a:prstGeom>
        </p:spPr>
      </p:pic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>
          <a:xfrm>
            <a:off x="6909619" y="179947"/>
            <a:ext cx="4981650" cy="383463"/>
          </a:xfrm>
        </p:spPr>
        <p:txBody>
          <a:bodyPr/>
          <a:lstStyle>
            <a:lvl1pPr algn="r">
              <a:defRPr sz="1800"/>
            </a:lvl1pPr>
          </a:lstStyle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84FC3B-156D-44B3-B492-10C897D6A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6884" y="5630687"/>
            <a:ext cx="3546053" cy="8460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A7DF58-9032-41E0-A24B-AD70647463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6406" y="5564988"/>
            <a:ext cx="972000" cy="972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FCA37E-C027-403A-AED2-6DA57F467D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5025" y="5510988"/>
            <a:ext cx="1167567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83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1674" y="1149532"/>
            <a:ext cx="10168652" cy="1034687"/>
          </a:xfrm>
        </p:spPr>
        <p:txBody>
          <a:bodyPr anchor="b">
            <a:noAutofit/>
          </a:bodyPr>
          <a:lstStyle>
            <a:lvl1pPr algn="l">
              <a:defRPr sz="540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347" y="2401599"/>
            <a:ext cx="7195359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10" y="5625246"/>
            <a:ext cx="2649608" cy="8514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2" t="32419" r="19947" b="32423"/>
          <a:stretch/>
        </p:blipFill>
        <p:spPr>
          <a:xfrm>
            <a:off x="9833869" y="5613068"/>
            <a:ext cx="1604834" cy="92333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044523" y="5613068"/>
            <a:ext cx="61029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Budapest University of Technology and Economics</a:t>
            </a:r>
          </a:p>
          <a:p>
            <a:pPr algn="ctr"/>
            <a:r>
              <a:rPr lang="en-US"/>
              <a:t>Department of Measurement and Information Systems</a:t>
            </a:r>
          </a:p>
          <a:p>
            <a:pPr algn="ctr"/>
            <a:r>
              <a:rPr lang="en-US"/>
              <a:t>Critical Systems Research Group</a:t>
            </a: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>
          <a:xfrm>
            <a:off x="6909619" y="179947"/>
            <a:ext cx="4981650" cy="383463"/>
          </a:xfrm>
        </p:spPr>
        <p:txBody>
          <a:bodyPr/>
          <a:lstStyle>
            <a:lvl1pPr algn="r">
              <a:defRPr sz="1800"/>
            </a:lvl1pPr>
          </a:lstStyle>
          <a:p>
            <a:r>
              <a:rPr lang="en-US" dirty="0"/>
              <a:t>Combining CEGAR and Lazy Abstraction </a:t>
            </a:r>
            <a:br>
              <a:rPr lang="en-US" dirty="0"/>
            </a:br>
            <a:r>
              <a:rPr lang="en-US" dirty="0"/>
              <a:t>for Verifying Timed Systems</a:t>
            </a:r>
          </a:p>
        </p:txBody>
      </p:sp>
    </p:spTree>
    <p:extLst>
      <p:ext uri="{BB962C8B-B14F-4D97-AF65-F5344CB8AC3E}">
        <p14:creationId xmlns:p14="http://schemas.microsoft.com/office/powerpoint/2010/main" val="2438949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ooter Placeholder 3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z="1200" dirty="0"/>
              <a:t>Combining CEGAR and Lazy Abstraction for Verifying Timed Systems</a:t>
            </a:r>
            <a:endParaRPr lang="en-US" dirty="0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A28B9B-0C36-4B0C-9E4A-C3A158CBB1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Content Placeholder 36"/>
          <p:cNvSpPr>
            <a:spLocks noGrp="1"/>
          </p:cNvSpPr>
          <p:nvPr>
            <p:ph sz="quarter" idx="12"/>
          </p:nvPr>
        </p:nvSpPr>
        <p:spPr>
          <a:xfrm>
            <a:off x="574978" y="1201994"/>
            <a:ext cx="11021961" cy="5051321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 lang="en-US" smtClean="0"/>
            </a:lvl1pPr>
            <a:lvl2pPr marL="685800" indent="-228600">
              <a:buFont typeface="Open Sans" panose="020B0606030504020204" pitchFamily="34" charset="0"/>
              <a:buChar char="–"/>
              <a:defRPr lang="en-US" smtClean="0"/>
            </a:lvl2pPr>
            <a:lvl3pPr marL="1143000" indent="-228600">
              <a:buFont typeface="Open Sans" panose="020B0606030504020204" pitchFamily="34" charset="0"/>
              <a:buChar char="–"/>
              <a:defRPr lang="en-US" smtClean="0"/>
            </a:lvl3pPr>
            <a:lvl4pPr marL="1600200" indent="-228600">
              <a:buFont typeface="Open Sans" panose="020B0606030504020204" pitchFamily="34" charset="0"/>
              <a:buChar char="–"/>
              <a:defRPr lang="en-US" smtClean="0"/>
            </a:lvl4pPr>
            <a:lvl5pPr marL="2057400" indent="-228600">
              <a:buFont typeface="Open Sans" panose="020B0606030504020204" pitchFamily="34" charset="0"/>
              <a:buChar char="–"/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8424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979" y="2083665"/>
            <a:ext cx="5156748" cy="1570703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978" y="3838724"/>
            <a:ext cx="4733002" cy="907026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z="1200" dirty="0"/>
              <a:t>Combining CEGAR and Lazy Abstraction for Verifying Timed Systems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61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z="1200" dirty="0"/>
              <a:t>Combining CEGAR and Lazy Abstraction for Verifying Timed Systems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89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z="1200" dirty="0"/>
              <a:t>Combining CEGAR and Lazy Abstraction for Verifying Timed Systems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22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z="1200" dirty="0"/>
              <a:t>Combining CEGAR and Lazy Abstraction for Verifying Timed Systems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04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z="1200" dirty="0"/>
              <a:t>Combining CEGAR and Lazy Abstraction for Verifying Timed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74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z="1200" dirty="0"/>
              <a:t>Combining CEGAR and Lazy Abstraction for Verifying Timed Systems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289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z="1200" dirty="0"/>
              <a:t>Combining CEGAR and Lazy Abstraction for Verifying Timed Systems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789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 flipH="1">
            <a:off x="-1" y="6419821"/>
            <a:ext cx="11264000" cy="438180"/>
          </a:xfrm>
          <a:custGeom>
            <a:avLst/>
            <a:gdLst>
              <a:gd name="connsiteX0" fmla="*/ 11264000 w 11264000"/>
              <a:gd name="connsiteY0" fmla="*/ 0 h 438180"/>
              <a:gd name="connsiteX1" fmla="*/ 0 w 11264000"/>
              <a:gd name="connsiteY1" fmla="*/ 0 h 438180"/>
              <a:gd name="connsiteX2" fmla="*/ 172203 w 11264000"/>
              <a:gd name="connsiteY2" fmla="*/ 438180 h 438180"/>
              <a:gd name="connsiteX3" fmla="*/ 11264000 w 11264000"/>
              <a:gd name="connsiteY3" fmla="*/ 438180 h 438180"/>
              <a:gd name="connsiteX4" fmla="*/ 11264000 w 11264000"/>
              <a:gd name="connsiteY4" fmla="*/ 0 h 43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4000" h="438180">
                <a:moveTo>
                  <a:pt x="11264000" y="0"/>
                </a:moveTo>
                <a:lnTo>
                  <a:pt x="0" y="0"/>
                </a:lnTo>
                <a:lnTo>
                  <a:pt x="172203" y="438180"/>
                </a:lnTo>
                <a:lnTo>
                  <a:pt x="11264000" y="438180"/>
                </a:lnTo>
                <a:lnTo>
                  <a:pt x="1126400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1208783" y="6419820"/>
            <a:ext cx="983218" cy="438180"/>
          </a:xfrm>
          <a:custGeom>
            <a:avLst/>
            <a:gdLst>
              <a:gd name="connsiteX0" fmla="*/ 172204 w 983218"/>
              <a:gd name="connsiteY0" fmla="*/ 0 h 438180"/>
              <a:gd name="connsiteX1" fmla="*/ 983218 w 983218"/>
              <a:gd name="connsiteY1" fmla="*/ 0 h 438180"/>
              <a:gd name="connsiteX2" fmla="*/ 983218 w 983218"/>
              <a:gd name="connsiteY2" fmla="*/ 438180 h 438180"/>
              <a:gd name="connsiteX3" fmla="*/ 0 w 983218"/>
              <a:gd name="connsiteY3" fmla="*/ 438180 h 438180"/>
              <a:gd name="connsiteX4" fmla="*/ 172204 w 983218"/>
              <a:gd name="connsiteY4" fmla="*/ 0 h 43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3218" h="438180">
                <a:moveTo>
                  <a:pt x="172204" y="0"/>
                </a:moveTo>
                <a:lnTo>
                  <a:pt x="983218" y="0"/>
                </a:lnTo>
                <a:lnTo>
                  <a:pt x="983218" y="438180"/>
                </a:lnTo>
                <a:lnTo>
                  <a:pt x="0" y="438180"/>
                </a:lnTo>
                <a:lnTo>
                  <a:pt x="172204" y="0"/>
                </a:lnTo>
                <a:close/>
              </a:path>
            </a:pathLst>
          </a:custGeom>
          <a:gradFill>
            <a:gsLst>
              <a:gs pos="32000">
                <a:srgbClr val="283C88"/>
              </a:gs>
              <a:gs pos="100000">
                <a:srgbClr val="5F2C60"/>
              </a:gs>
            </a:gsLst>
            <a:lin ang="3852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4978" y="313299"/>
            <a:ext cx="11021962" cy="722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979" y="1201994"/>
            <a:ext cx="11021962" cy="5051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4" t="32447" r="19869" b="31872"/>
          <a:stretch/>
        </p:blipFill>
        <p:spPr>
          <a:xfrm>
            <a:off x="11441362" y="6453743"/>
            <a:ext cx="655748" cy="37819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4359" y="6448478"/>
            <a:ext cx="2743200" cy="383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07033C83-84E1-4FB5-A24A-D9A694CA9C11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3"/>
          </p:nvPr>
        </p:nvSpPr>
        <p:spPr>
          <a:xfrm>
            <a:off x="1" y="6448478"/>
            <a:ext cx="4114800" cy="383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13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Tx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 flipH="1">
            <a:off x="-1" y="6419821"/>
            <a:ext cx="11264000" cy="438180"/>
          </a:xfrm>
          <a:custGeom>
            <a:avLst/>
            <a:gdLst>
              <a:gd name="connsiteX0" fmla="*/ 11264000 w 11264000"/>
              <a:gd name="connsiteY0" fmla="*/ 0 h 438180"/>
              <a:gd name="connsiteX1" fmla="*/ 0 w 11264000"/>
              <a:gd name="connsiteY1" fmla="*/ 0 h 438180"/>
              <a:gd name="connsiteX2" fmla="*/ 172203 w 11264000"/>
              <a:gd name="connsiteY2" fmla="*/ 438180 h 438180"/>
              <a:gd name="connsiteX3" fmla="*/ 11264000 w 11264000"/>
              <a:gd name="connsiteY3" fmla="*/ 438180 h 438180"/>
              <a:gd name="connsiteX4" fmla="*/ 11264000 w 11264000"/>
              <a:gd name="connsiteY4" fmla="*/ 0 h 43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4000" h="438180">
                <a:moveTo>
                  <a:pt x="11264000" y="0"/>
                </a:moveTo>
                <a:lnTo>
                  <a:pt x="0" y="0"/>
                </a:lnTo>
                <a:lnTo>
                  <a:pt x="172203" y="438180"/>
                </a:lnTo>
                <a:lnTo>
                  <a:pt x="11264000" y="438180"/>
                </a:lnTo>
                <a:lnTo>
                  <a:pt x="1126400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1208783" y="6419820"/>
            <a:ext cx="983218" cy="438180"/>
          </a:xfrm>
          <a:custGeom>
            <a:avLst/>
            <a:gdLst>
              <a:gd name="connsiteX0" fmla="*/ 172204 w 983218"/>
              <a:gd name="connsiteY0" fmla="*/ 0 h 438180"/>
              <a:gd name="connsiteX1" fmla="*/ 983218 w 983218"/>
              <a:gd name="connsiteY1" fmla="*/ 0 h 438180"/>
              <a:gd name="connsiteX2" fmla="*/ 983218 w 983218"/>
              <a:gd name="connsiteY2" fmla="*/ 438180 h 438180"/>
              <a:gd name="connsiteX3" fmla="*/ 0 w 983218"/>
              <a:gd name="connsiteY3" fmla="*/ 438180 h 438180"/>
              <a:gd name="connsiteX4" fmla="*/ 172204 w 983218"/>
              <a:gd name="connsiteY4" fmla="*/ 0 h 43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3218" h="438180">
                <a:moveTo>
                  <a:pt x="172204" y="0"/>
                </a:moveTo>
                <a:lnTo>
                  <a:pt x="983218" y="0"/>
                </a:lnTo>
                <a:lnTo>
                  <a:pt x="983218" y="438180"/>
                </a:lnTo>
                <a:lnTo>
                  <a:pt x="0" y="438180"/>
                </a:lnTo>
                <a:lnTo>
                  <a:pt x="172204" y="0"/>
                </a:lnTo>
                <a:close/>
              </a:path>
            </a:pathLst>
          </a:custGeom>
          <a:gradFill>
            <a:gsLst>
              <a:gs pos="32000">
                <a:srgbClr val="283C88"/>
              </a:gs>
              <a:gs pos="100000">
                <a:srgbClr val="5F2C60"/>
              </a:gs>
            </a:gsLst>
            <a:lin ang="3852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4978" y="313299"/>
            <a:ext cx="11021962" cy="722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979" y="1201994"/>
            <a:ext cx="11021962" cy="5051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4" t="32447" r="19869" b="31872"/>
          <a:stretch/>
        </p:blipFill>
        <p:spPr>
          <a:xfrm>
            <a:off x="11441362" y="6453743"/>
            <a:ext cx="655748" cy="37819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4359" y="6448478"/>
            <a:ext cx="2743200" cy="383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9BA28B9B-0C36-4B0C-9E4A-C3A158CBB1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3"/>
          </p:nvPr>
        </p:nvSpPr>
        <p:spPr>
          <a:xfrm>
            <a:off x="0" y="6448478"/>
            <a:ext cx="5410199" cy="383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Szoftverintenzív</a:t>
            </a:r>
            <a:r>
              <a:rPr lang="en-US" dirty="0"/>
              <a:t> </a:t>
            </a:r>
            <a:r>
              <a:rPr lang="en-US" dirty="0" err="1"/>
              <a:t>rendszerek</a:t>
            </a:r>
            <a:r>
              <a:rPr lang="en-US" dirty="0"/>
              <a:t> </a:t>
            </a:r>
            <a:r>
              <a:rPr lang="en-US" dirty="0" err="1"/>
              <a:t>absztrakció</a:t>
            </a:r>
            <a:r>
              <a:rPr lang="en-US" dirty="0"/>
              <a:t> </a:t>
            </a:r>
            <a:r>
              <a:rPr lang="en-US" dirty="0" err="1"/>
              <a:t>alapú</a:t>
            </a:r>
            <a:r>
              <a:rPr lang="hu-HU" dirty="0"/>
              <a:t> </a:t>
            </a:r>
            <a:r>
              <a:rPr lang="en-US" dirty="0" err="1"/>
              <a:t>időzített</a:t>
            </a:r>
            <a:r>
              <a:rPr lang="en-US" dirty="0"/>
              <a:t> </a:t>
            </a:r>
            <a:r>
              <a:rPr lang="en-US" dirty="0" err="1"/>
              <a:t>modellellenőrzése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281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Tx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150D9-5155-1DA4-9924-3DCAAD28D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1674" y="1827959"/>
            <a:ext cx="10168652" cy="1034687"/>
          </a:xfrm>
        </p:spPr>
        <p:txBody>
          <a:bodyPr/>
          <a:lstStyle/>
          <a:p>
            <a:r>
              <a:rPr lang="en-US" dirty="0"/>
              <a:t>Unified Timing-Aware Program Verification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E92774-F4B0-1A67-73BB-6BE7000A8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7347" y="3080025"/>
            <a:ext cx="10632427" cy="2180463"/>
          </a:xfrm>
        </p:spPr>
        <p:txBody>
          <a:bodyPr>
            <a:normAutofit lnSpcReduction="10000"/>
          </a:bodyPr>
          <a:lstStyle/>
          <a:p>
            <a:r>
              <a:rPr lang="en-US" u="sng" dirty="0"/>
              <a:t>Dóra Cziborová</a:t>
            </a:r>
            <a:r>
              <a:rPr lang="en-US" dirty="0"/>
              <a:t>, Mihály Dobos-Kovács, </a:t>
            </a:r>
            <a:br>
              <a:rPr lang="en-US" dirty="0"/>
            </a:br>
            <a:r>
              <a:rPr lang="en-US" dirty="0"/>
              <a:t>Kristóf Marussy, András Vörös</a:t>
            </a:r>
          </a:p>
          <a:p>
            <a:endParaRPr lang="en-US" sz="1800" dirty="0"/>
          </a:p>
          <a:p>
            <a:r>
              <a:rPr lang="en-US" sz="1800" dirty="0"/>
              <a:t>The project supported by the Doctoral Excellence Fellowship </a:t>
            </a:r>
            <a:r>
              <a:rPr lang="en-US" sz="1800" dirty="0" err="1"/>
              <a:t>Programme</a:t>
            </a:r>
            <a:r>
              <a:rPr lang="en-US" sz="1800" dirty="0"/>
              <a:t> (DCEP) is funded by the National Research Development and Innovation Fund of the Ministry of Culture and Innovation and the Budapest University of Technology and Economics.</a:t>
            </a:r>
          </a:p>
        </p:txBody>
      </p:sp>
    </p:spTree>
    <p:extLst>
      <p:ext uri="{BB962C8B-B14F-4D97-AF65-F5344CB8AC3E}">
        <p14:creationId xmlns:p14="http://schemas.microsoft.com/office/powerpoint/2010/main" val="3575490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7C4D1B-151D-BE5B-306B-71BD3F0C51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FDDFA93-46AB-EB68-CD9E-CF988790C203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2187926094"/>
              </p:ext>
            </p:extLst>
          </p:nvPr>
        </p:nvGraphicFramePr>
        <p:xfrm>
          <a:off x="574675" y="1201738"/>
          <a:ext cx="11022012" cy="50214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05712">
                  <a:extLst>
                    <a:ext uri="{9D8B030D-6E8A-4147-A177-3AD203B41FA5}">
                      <a16:colId xmlns:a16="http://schemas.microsoft.com/office/drawing/2014/main" val="2551387032"/>
                    </a:ext>
                  </a:extLst>
                </a:gridCol>
                <a:gridCol w="3746090">
                  <a:extLst>
                    <a:ext uri="{9D8B030D-6E8A-4147-A177-3AD203B41FA5}">
                      <a16:colId xmlns:a16="http://schemas.microsoft.com/office/drawing/2014/main" val="281815638"/>
                    </a:ext>
                  </a:extLst>
                </a:gridCol>
                <a:gridCol w="3770210">
                  <a:extLst>
                    <a:ext uri="{9D8B030D-6E8A-4147-A177-3AD203B41FA5}">
                      <a16:colId xmlns:a16="http://schemas.microsoft.com/office/drawing/2014/main" val="179459102"/>
                    </a:ext>
                  </a:extLst>
                </a:gridCol>
              </a:tblGrid>
              <a:tr h="88146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Approach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Strengths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Missing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937574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Software model checkers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Efficiently verifies </a:t>
                      </a:r>
                      <a:br>
                        <a:rPr lang="en-US" sz="20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complex source code</a:t>
                      </a:r>
                      <a:endParaRPr lang="en-US" sz="17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Timing-related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 properties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Spurious error traces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which would be excluded by timing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21134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6264635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034228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F25AB07E-FA20-D577-8B3C-4DD1AB833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Program Verification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10B842-F0CE-1BB5-6FB4-BF536F31DBE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C775A75E-1C17-C7F6-7E5E-286682897A7C}"/>
              </a:ext>
            </a:extLst>
          </p:cNvPr>
          <p:cNvSpPr/>
          <p:nvPr/>
        </p:nvSpPr>
        <p:spPr>
          <a:xfrm>
            <a:off x="3463963" y="3808207"/>
            <a:ext cx="3151990" cy="1848055"/>
          </a:xfrm>
          <a:prstGeom prst="wedgeRoundRectCallout">
            <a:avLst>
              <a:gd name="adj1" fmla="val 20389"/>
              <a:gd name="adj2" fmla="val -78224"/>
              <a:gd name="adj3" fmla="val 16667"/>
            </a:avLst>
          </a:prstGeom>
          <a:solidFill>
            <a:srgbClr val="0F3578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Recursive functions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Multi-threading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Memory operations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Arrays, pointers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89150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FD0C4-2FED-A243-11BB-3C4AD3B74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122411-281F-F170-E997-0FE657A673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48A5759-1F8E-6E69-7E18-CA5E8FC243E0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3656725002"/>
              </p:ext>
            </p:extLst>
          </p:nvPr>
        </p:nvGraphicFramePr>
        <p:xfrm>
          <a:off x="574675" y="1201738"/>
          <a:ext cx="11022012" cy="50214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05712">
                  <a:extLst>
                    <a:ext uri="{9D8B030D-6E8A-4147-A177-3AD203B41FA5}">
                      <a16:colId xmlns:a16="http://schemas.microsoft.com/office/drawing/2014/main" val="2551387032"/>
                    </a:ext>
                  </a:extLst>
                </a:gridCol>
                <a:gridCol w="3746090">
                  <a:extLst>
                    <a:ext uri="{9D8B030D-6E8A-4147-A177-3AD203B41FA5}">
                      <a16:colId xmlns:a16="http://schemas.microsoft.com/office/drawing/2014/main" val="281815638"/>
                    </a:ext>
                  </a:extLst>
                </a:gridCol>
                <a:gridCol w="3770210">
                  <a:extLst>
                    <a:ext uri="{9D8B030D-6E8A-4147-A177-3AD203B41FA5}">
                      <a16:colId xmlns:a16="http://schemas.microsoft.com/office/drawing/2014/main" val="179459102"/>
                    </a:ext>
                  </a:extLst>
                </a:gridCol>
              </a:tblGrid>
              <a:tr h="88146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Approach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Strengths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Missing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937574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Software model checkers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Efficiently verifies </a:t>
                      </a:r>
                      <a:br>
                        <a:rPr lang="en-US" sz="20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complex source code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Timing-related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 properties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Spurious error traces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which would be excluded by timing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21134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Timed automata </a:t>
                      </a:r>
                      <a:br>
                        <a:rPr lang="en-US" sz="20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model checkers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Reasoning about 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timing and scheduling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Support for 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C language features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264635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034228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200A6D2D-7610-77E6-D5D3-99B6964E8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Program Verification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AA9690C-7233-DE50-2DC9-074CB66945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</p:spTree>
    <p:extLst>
      <p:ext uri="{BB962C8B-B14F-4D97-AF65-F5344CB8AC3E}">
        <p14:creationId xmlns:p14="http://schemas.microsoft.com/office/powerpoint/2010/main" val="4009952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62425-C78C-C855-A2AE-C1B77E24F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6B004C-78E4-489C-4688-B0D1C17AB6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7778596-A206-EFCB-A547-E0090EF42D7F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930614944"/>
              </p:ext>
            </p:extLst>
          </p:nvPr>
        </p:nvGraphicFramePr>
        <p:xfrm>
          <a:off x="574675" y="1201738"/>
          <a:ext cx="11022012" cy="50214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05712">
                  <a:extLst>
                    <a:ext uri="{9D8B030D-6E8A-4147-A177-3AD203B41FA5}">
                      <a16:colId xmlns:a16="http://schemas.microsoft.com/office/drawing/2014/main" val="2551387032"/>
                    </a:ext>
                  </a:extLst>
                </a:gridCol>
                <a:gridCol w="3746090">
                  <a:extLst>
                    <a:ext uri="{9D8B030D-6E8A-4147-A177-3AD203B41FA5}">
                      <a16:colId xmlns:a16="http://schemas.microsoft.com/office/drawing/2014/main" val="281815638"/>
                    </a:ext>
                  </a:extLst>
                </a:gridCol>
                <a:gridCol w="3770210">
                  <a:extLst>
                    <a:ext uri="{9D8B030D-6E8A-4147-A177-3AD203B41FA5}">
                      <a16:colId xmlns:a16="http://schemas.microsoft.com/office/drawing/2014/main" val="179459102"/>
                    </a:ext>
                  </a:extLst>
                </a:gridCol>
              </a:tblGrid>
              <a:tr h="88146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Approach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Strengths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Missing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937574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Software model checkers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Efficiently verifies </a:t>
                      </a:r>
                      <a:br>
                        <a:rPr lang="en-US" sz="20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complex source code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Timing-related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 properties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Spurious error traces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which would be excluded by timing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21134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Timed automata </a:t>
                      </a:r>
                      <a:br>
                        <a:rPr lang="en-US" sz="20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model checkers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Reasoning about 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timing and scheduling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Support for 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C language features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264635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Worst-case execution time (WCET) analyzers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Accurate low-level models of 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instruction timing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Cannot verify </a:t>
                      </a:r>
                      <a:br>
                        <a:rPr lang="en-US" sz="20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safety properties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34228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F2F253B3-BEA5-FA94-82CE-C5822FCDA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Program Verification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DD88CF9-EED2-F0ED-B33D-46F6F88043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</p:spTree>
    <p:extLst>
      <p:ext uri="{BB962C8B-B14F-4D97-AF65-F5344CB8AC3E}">
        <p14:creationId xmlns:p14="http://schemas.microsoft.com/office/powerpoint/2010/main" val="1914124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9FFCB3D-B751-524B-6C15-70B05C307E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2E2EAC-7D96-9159-B305-57AAA316FC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noProof="1" smtClean="0"/>
              <a:pPr/>
              <a:t>5</a:t>
            </a:fld>
            <a:endParaRPr lang="en-US" noProof="1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C6F11A9-74F0-A8A1-593D-9AFC473D97A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4979" y="1201994"/>
            <a:ext cx="5521022" cy="5051321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hu-HU" sz="1800" noProof="1">
                <a:latin typeface="Consolas" panose="020B0609020204030204" pitchFamily="49" charset="0"/>
              </a:rPr>
              <a:t>...</a:t>
            </a:r>
            <a:endParaRPr lang="en-US" sz="1800" noProof="1">
              <a:latin typeface="Consolas" panose="020B0609020204030204" pitchFamily="49" charset="0"/>
            </a:endParaRP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_Atomic int x = 0, ERR = 0;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endParaRPr lang="en-US" sz="1800" noProof="1">
              <a:latin typeface="Consolas" panose="020B0609020204030204" pitchFamily="49" charset="0"/>
            </a:endParaRP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void ∗thr1(void∗ arg) {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__VERIFIER_elapsed(tc, 5, 5);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x = __VERIFIER_nondet32();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__VERIFIER_elapsed(tc, 0, 5);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do_work();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__VERIFIER_elapsed(tc, 1000, 2000);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x = __VERIFIER_nondet32();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}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endParaRPr lang="en-US" sz="1800" noProof="1">
              <a:latin typeface="Consolas" panose="020B0609020204030204" pitchFamily="49" charset="0"/>
            </a:endParaRP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void ∗thr2(void ∗arg) {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int i = x;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int j = x;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__VERIFIER_elapsed(tc, 15, 20);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if (i != j) ERR</a:t>
            </a:r>
            <a:r>
              <a:rPr lang="hu-HU" sz="1800" noProof="1">
                <a:latin typeface="Consolas" panose="020B0609020204030204" pitchFamily="49" charset="0"/>
              </a:rPr>
              <a:t> </a:t>
            </a:r>
            <a:r>
              <a:rPr lang="en-US" sz="1800" noProof="1">
                <a:latin typeface="Consolas" panose="020B0609020204030204" pitchFamily="49" charset="0"/>
              </a:rPr>
              <a:t>=</a:t>
            </a:r>
            <a:r>
              <a:rPr lang="hu-HU" sz="1800" noProof="1">
                <a:latin typeface="Consolas" panose="020B0609020204030204" pitchFamily="49" charset="0"/>
              </a:rPr>
              <a:t> </a:t>
            </a:r>
            <a:r>
              <a:rPr lang="en-US" sz="1800" noProof="1">
                <a:latin typeface="Consolas" panose="020B0609020204030204" pitchFamily="49" charset="0"/>
              </a:rPr>
              <a:t>1;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}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endParaRPr lang="en-US" sz="1800" noProof="1">
              <a:latin typeface="Consolas" panose="020B0609020204030204" pitchFamily="49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691529-230B-14CE-27B4-12ACC8657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Motivating Example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048F8D90-9480-3855-BC0E-F06DB307253C}"/>
              </a:ext>
            </a:extLst>
          </p:cNvPr>
          <p:cNvSpPr txBox="1">
            <a:spLocks/>
          </p:cNvSpPr>
          <p:nvPr/>
        </p:nvSpPr>
        <p:spPr>
          <a:xfrm>
            <a:off x="6096000" y="313299"/>
            <a:ext cx="5521022" cy="5051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int main() {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pthread_t t1, t2;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pthread_create(&amp;t1, 0, thr1, 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__VERIFIER_elapsed(tc, 100, 120);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    __VERIFIER_elapsed(tc, 80, 100);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pthread_create(&amp;t2, 0, thr2, 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__VERIFIER_elapsed(tc, 100, 120);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    __VERIFIER_elapsed(tc, 80, 100);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pthread_join(t1, 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pthread_join(t2, 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if (ERR) reach_error();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0165CD1-BD43-9EF5-7AD7-587D392CB1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71742" y="3814916"/>
            <a:ext cx="7145280" cy="2444438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B25A88E-2F49-6EA5-EBE5-C13FADF886AF}"/>
              </a:ext>
            </a:extLst>
          </p:cNvPr>
          <p:cNvSpPr/>
          <p:nvPr/>
        </p:nvSpPr>
        <p:spPr>
          <a:xfrm>
            <a:off x="469798" y="2025338"/>
            <a:ext cx="4699820" cy="230074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9225CA9-F65E-2D21-A165-C54475147DEE}"/>
              </a:ext>
            </a:extLst>
          </p:cNvPr>
          <p:cNvSpPr/>
          <p:nvPr/>
        </p:nvSpPr>
        <p:spPr>
          <a:xfrm>
            <a:off x="4950333" y="4648655"/>
            <a:ext cx="5521022" cy="70602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0537A3B-602B-1F1A-2F8D-D0E092816E2D}"/>
              </a:ext>
            </a:extLst>
          </p:cNvPr>
          <p:cNvSpPr/>
          <p:nvPr/>
        </p:nvSpPr>
        <p:spPr>
          <a:xfrm>
            <a:off x="469798" y="4444181"/>
            <a:ext cx="3698866" cy="1877960"/>
          </a:xfrm>
          <a:prstGeom prst="roundRect">
            <a:avLst/>
          </a:prstGeom>
          <a:noFill/>
          <a:ln w="38100">
            <a:solidFill>
              <a:srgbClr val="0033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4B9DD1A-AAEF-D84A-BA3D-AA95C85C9650}"/>
              </a:ext>
            </a:extLst>
          </p:cNvPr>
          <p:cNvSpPr/>
          <p:nvPr/>
        </p:nvSpPr>
        <p:spPr>
          <a:xfrm>
            <a:off x="6181302" y="3757711"/>
            <a:ext cx="5342104" cy="722187"/>
          </a:xfrm>
          <a:prstGeom prst="roundRect">
            <a:avLst/>
          </a:prstGeom>
          <a:noFill/>
          <a:ln w="38100">
            <a:solidFill>
              <a:srgbClr val="0033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0429C6-69DF-D475-1258-F427A7737B19}"/>
              </a:ext>
            </a:extLst>
          </p:cNvPr>
          <p:cNvSpPr/>
          <p:nvPr/>
        </p:nvSpPr>
        <p:spPr>
          <a:xfrm>
            <a:off x="6823586" y="913733"/>
            <a:ext cx="4454014" cy="44432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5A7670E-7DA0-875E-6A55-C838733D51B4}"/>
              </a:ext>
            </a:extLst>
          </p:cNvPr>
          <p:cNvSpPr/>
          <p:nvPr/>
        </p:nvSpPr>
        <p:spPr>
          <a:xfrm>
            <a:off x="6813754" y="1712846"/>
            <a:ext cx="4463846" cy="444322"/>
          </a:xfrm>
          <a:prstGeom prst="roundRect">
            <a:avLst/>
          </a:prstGeom>
          <a:noFill/>
          <a:ln w="38100">
            <a:solidFill>
              <a:srgbClr val="0033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2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  <p:bldP spid="4" grpId="0" animBg="1"/>
      <p:bldP spid="4" grpId="1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A7732A-7B11-596C-A038-4583E26852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A2A63A-48E2-DFFB-CC74-C1D21079F2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AE5CE8D-D22E-D63E-F44C-367B8B665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324" y="313299"/>
            <a:ext cx="11031351" cy="128757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Vision for Unified Timing-Aware </a:t>
            </a:r>
            <a:br>
              <a:rPr lang="en-US" dirty="0"/>
            </a:br>
            <a:r>
              <a:rPr lang="en-US" dirty="0"/>
              <a:t>Program Verification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8E65D4B2-E356-4D77-55B4-50893E614F1A}"/>
              </a:ext>
            </a:extLst>
          </p:cNvPr>
          <p:cNvSpPr/>
          <p:nvPr/>
        </p:nvSpPr>
        <p:spPr>
          <a:xfrm>
            <a:off x="4476000" y="1918339"/>
            <a:ext cx="3600000" cy="1800000"/>
          </a:xfrm>
          <a:prstGeom prst="roundRect">
            <a:avLst/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Unified timing-aware program verification</a:t>
            </a: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376C9B16-FABB-FA95-7212-C86979F902B4}"/>
              </a:ext>
            </a:extLst>
          </p:cNvPr>
          <p:cNvSpPr/>
          <p:nvPr/>
        </p:nvSpPr>
        <p:spPr>
          <a:xfrm>
            <a:off x="3293221" y="2054111"/>
            <a:ext cx="1061883" cy="5694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B486BC04-D1B6-7C96-B85B-F650CF9682FB}"/>
              </a:ext>
            </a:extLst>
          </p:cNvPr>
          <p:cNvSpPr/>
          <p:nvPr/>
        </p:nvSpPr>
        <p:spPr>
          <a:xfrm>
            <a:off x="3293221" y="3013161"/>
            <a:ext cx="1061883" cy="5694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453ED024-2C5B-85DC-4C01-39B64E19C811}"/>
              </a:ext>
            </a:extLst>
          </p:cNvPr>
          <p:cNvSpPr/>
          <p:nvPr/>
        </p:nvSpPr>
        <p:spPr>
          <a:xfrm>
            <a:off x="8196896" y="2533636"/>
            <a:ext cx="1061883" cy="569406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C598CF26-F53E-6A70-54C9-E3B6138D800B}"/>
              </a:ext>
            </a:extLst>
          </p:cNvPr>
          <p:cNvSpPr/>
          <p:nvPr/>
        </p:nvSpPr>
        <p:spPr>
          <a:xfrm rot="16200000">
            <a:off x="4586106" y="4073977"/>
            <a:ext cx="1061883" cy="569406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2868978B-B63B-9F86-EF3D-7F6D672FAF16}"/>
              </a:ext>
            </a:extLst>
          </p:cNvPr>
          <p:cNvSpPr/>
          <p:nvPr/>
        </p:nvSpPr>
        <p:spPr>
          <a:xfrm rot="16200000">
            <a:off x="6883928" y="4073977"/>
            <a:ext cx="1061883" cy="569406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B0C3E6B-81BA-8575-C1B1-4899A5C0039A}"/>
              </a:ext>
            </a:extLst>
          </p:cNvPr>
          <p:cNvSpPr/>
          <p:nvPr/>
        </p:nvSpPr>
        <p:spPr>
          <a:xfrm>
            <a:off x="580325" y="1942814"/>
            <a:ext cx="2592000" cy="792000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 source code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45D80D2-824A-61FD-0A2E-CBA363963002}"/>
              </a:ext>
            </a:extLst>
          </p:cNvPr>
          <p:cNvSpPr/>
          <p:nvPr/>
        </p:nvSpPr>
        <p:spPr>
          <a:xfrm>
            <a:off x="580325" y="2899914"/>
            <a:ext cx="2592000" cy="792000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Property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AA6E5C3-4AB8-1577-F9B7-19AFC2ABDB19}"/>
              </a:ext>
            </a:extLst>
          </p:cNvPr>
          <p:cNvSpPr/>
          <p:nvPr/>
        </p:nvSpPr>
        <p:spPr>
          <a:xfrm>
            <a:off x="3598359" y="4999021"/>
            <a:ext cx="2592000" cy="792000"/>
          </a:xfrm>
          <a:prstGeom prst="rect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Hardware model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CB8E96A-4AD3-3B60-3497-9A7442544B72}"/>
              </a:ext>
            </a:extLst>
          </p:cNvPr>
          <p:cNvSpPr/>
          <p:nvPr/>
        </p:nvSpPr>
        <p:spPr>
          <a:xfrm>
            <a:off x="6361643" y="4999021"/>
            <a:ext cx="2743200" cy="792000"/>
          </a:xfrm>
          <a:prstGeom prst="rect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Runtime 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environment model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F1FCA28-54C6-3882-871B-F9E18379B65D}"/>
              </a:ext>
            </a:extLst>
          </p:cNvPr>
          <p:cNvSpPr/>
          <p:nvPr/>
        </p:nvSpPr>
        <p:spPr>
          <a:xfrm>
            <a:off x="9379675" y="2242339"/>
            <a:ext cx="2232000" cy="1152000"/>
          </a:xfrm>
          <a:prstGeom prst="rect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Proof of safety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or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Error trace</a:t>
            </a:r>
          </a:p>
        </p:txBody>
      </p:sp>
      <p:sp>
        <p:nvSpPr>
          <p:cNvPr id="64" name="Speech Bubble: Rectangle with Corners Rounded 63">
            <a:extLst>
              <a:ext uri="{FF2B5EF4-FFF2-40B4-BE49-F238E27FC236}">
                <a16:creationId xmlns:a16="http://schemas.microsoft.com/office/drawing/2014/main" id="{9499BB48-8769-A66A-3B44-FD0BE648FED9}"/>
              </a:ext>
            </a:extLst>
          </p:cNvPr>
          <p:cNvSpPr/>
          <p:nvPr/>
        </p:nvSpPr>
        <p:spPr>
          <a:xfrm>
            <a:off x="527851" y="4919864"/>
            <a:ext cx="2873924" cy="1182918"/>
          </a:xfrm>
          <a:prstGeom prst="wedgeRoundRectCallout">
            <a:avLst>
              <a:gd name="adj1" fmla="val 71540"/>
              <a:gd name="adj2" fmla="val 6811"/>
              <a:gd name="adj3" fmla="val 16667"/>
            </a:avLst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Execution times of </a:t>
            </a:r>
            <a:br>
              <a:rPr lang="en-US" sz="2000" dirty="0"/>
            </a:br>
            <a:r>
              <a:rPr lang="en-US" sz="2000" dirty="0"/>
              <a:t>instructions, </a:t>
            </a:r>
            <a:br>
              <a:rPr lang="en-US" sz="2000" dirty="0"/>
            </a:br>
            <a:r>
              <a:rPr lang="en-US" sz="2000" dirty="0"/>
              <a:t>caches, pipelines, etc.</a:t>
            </a:r>
          </a:p>
        </p:txBody>
      </p:sp>
      <p:sp>
        <p:nvSpPr>
          <p:cNvPr id="65" name="Speech Bubble: Rectangle with Corners Rounded 64">
            <a:extLst>
              <a:ext uri="{FF2B5EF4-FFF2-40B4-BE49-F238E27FC236}">
                <a16:creationId xmlns:a16="http://schemas.microsoft.com/office/drawing/2014/main" id="{D3316BD4-758E-8AF0-0347-CA3074243D8C}"/>
              </a:ext>
            </a:extLst>
          </p:cNvPr>
          <p:cNvSpPr/>
          <p:nvPr/>
        </p:nvSpPr>
        <p:spPr>
          <a:xfrm>
            <a:off x="8445910" y="3706704"/>
            <a:ext cx="3405457" cy="1182918"/>
          </a:xfrm>
          <a:prstGeom prst="wedgeRoundRectCallout">
            <a:avLst>
              <a:gd name="adj1" fmla="val -39264"/>
              <a:gd name="adj2" fmla="val 77461"/>
              <a:gd name="adj3" fmla="val 16667"/>
            </a:avLst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Timing of synchronization primitives, I/O, scheduling of threads</a:t>
            </a:r>
          </a:p>
        </p:txBody>
      </p:sp>
      <p:sp>
        <p:nvSpPr>
          <p:cNvPr id="66" name="Speech Bubble: Rectangle with Corners Rounded 65">
            <a:extLst>
              <a:ext uri="{FF2B5EF4-FFF2-40B4-BE49-F238E27FC236}">
                <a16:creationId xmlns:a16="http://schemas.microsoft.com/office/drawing/2014/main" id="{994F92B8-5FB3-43E7-C0F8-5E9DE3F3181F}"/>
              </a:ext>
            </a:extLst>
          </p:cNvPr>
          <p:cNvSpPr/>
          <p:nvPr/>
        </p:nvSpPr>
        <p:spPr>
          <a:xfrm>
            <a:off x="894735" y="3834792"/>
            <a:ext cx="2979175" cy="678215"/>
          </a:xfrm>
          <a:prstGeom prst="wedgeRoundRectCallout">
            <a:avLst>
              <a:gd name="adj1" fmla="val -22231"/>
              <a:gd name="adj2" fmla="val -91387"/>
              <a:gd name="adj3" fmla="val 16667"/>
            </a:avLst>
          </a:prstGeom>
          <a:ln w="28575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Timing invariants, reachability properties</a:t>
            </a:r>
          </a:p>
        </p:txBody>
      </p:sp>
    </p:spTree>
    <p:extLst>
      <p:ext uri="{BB962C8B-B14F-4D97-AF65-F5344CB8AC3E}">
        <p14:creationId xmlns:p14="http://schemas.microsoft.com/office/powerpoint/2010/main" val="4311709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54DB0-F5FB-BECB-4249-E4F3AB373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B94533-946F-1C85-DA5A-0F8370C872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72E5E7-6F17-69F4-E223-F534C8BDEB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9BC7EC9-9155-6C49-F7CF-B38F383FDB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5525420"/>
              </p:ext>
            </p:extLst>
          </p:nvPr>
        </p:nvGraphicFramePr>
        <p:xfrm>
          <a:off x="574977" y="2534265"/>
          <a:ext cx="11042046" cy="1789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4">
            <a:extLst>
              <a:ext uri="{FF2B5EF4-FFF2-40B4-BE49-F238E27FC236}">
                <a16:creationId xmlns:a16="http://schemas.microsoft.com/office/drawing/2014/main" id="{13D5BACA-E95D-0290-F577-CB1F2AC27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324" y="313299"/>
            <a:ext cx="11031351" cy="128757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Vision for Unified Timing-Aware </a:t>
            </a:r>
            <a:br>
              <a:rPr lang="en-US" dirty="0"/>
            </a:br>
            <a:r>
              <a:rPr lang="en-US" dirty="0"/>
              <a:t>Program Verification</a:t>
            </a:r>
          </a:p>
        </p:txBody>
      </p:sp>
    </p:spTree>
    <p:extLst>
      <p:ext uri="{BB962C8B-B14F-4D97-AF65-F5344CB8AC3E}">
        <p14:creationId xmlns:p14="http://schemas.microsoft.com/office/powerpoint/2010/main" val="1381545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0AC8D37-EDC7-7228-7381-AE2958AEE9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09BB70-96FC-95D3-9182-D7CD9AAEF8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2026154-C0C6-9B92-D997-538F2F9DF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WCET Analysis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5C2216-2B97-A27A-A482-EEC348834021}"/>
              </a:ext>
            </a:extLst>
          </p:cNvPr>
          <p:cNvSpPr/>
          <p:nvPr/>
        </p:nvSpPr>
        <p:spPr>
          <a:xfrm>
            <a:off x="6444862" y="226142"/>
            <a:ext cx="3220251" cy="6115664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97317A-595B-064C-E9D7-A2D720DC5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092" y="320285"/>
            <a:ext cx="2855603" cy="5942374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72FC6D5F-66C2-1731-FBC0-DBE3EB1E4165}"/>
              </a:ext>
            </a:extLst>
          </p:cNvPr>
          <p:cNvSpPr/>
          <p:nvPr/>
        </p:nvSpPr>
        <p:spPr>
          <a:xfrm>
            <a:off x="3632820" y="4018733"/>
            <a:ext cx="2261420" cy="853072"/>
          </a:xfrm>
          <a:prstGeom prst="wedgeRoundRectCallout">
            <a:avLst>
              <a:gd name="adj1" fmla="val 85689"/>
              <a:gd name="adj2" fmla="val -156487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Basic blocks (BB)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A332BB9D-D212-D613-0492-86CAFCDBC1F1}"/>
              </a:ext>
            </a:extLst>
          </p:cNvPr>
          <p:cNvSpPr/>
          <p:nvPr/>
        </p:nvSpPr>
        <p:spPr>
          <a:xfrm>
            <a:off x="3632820" y="4018733"/>
            <a:ext cx="2261420" cy="853072"/>
          </a:xfrm>
          <a:prstGeom prst="wedgeRoundRectCallout">
            <a:avLst>
              <a:gd name="adj1" fmla="val 86993"/>
              <a:gd name="adj2" fmla="val -37773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Basic blocks (BB)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EDE23F3A-D161-0612-51F4-AFC0AA3BD525}"/>
              </a:ext>
            </a:extLst>
          </p:cNvPr>
          <p:cNvSpPr/>
          <p:nvPr/>
        </p:nvSpPr>
        <p:spPr>
          <a:xfrm>
            <a:off x="3632820" y="4018733"/>
            <a:ext cx="2261420" cy="853072"/>
          </a:xfrm>
          <a:prstGeom prst="wedgeRoundRectCallout">
            <a:avLst>
              <a:gd name="adj1" fmla="val 96994"/>
              <a:gd name="adj2" fmla="val 117823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Basic blocks (BB)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744A054D-2C8F-43E4-6118-C2274714B6FB}"/>
              </a:ext>
            </a:extLst>
          </p:cNvPr>
          <p:cNvSpPr/>
          <p:nvPr/>
        </p:nvSpPr>
        <p:spPr>
          <a:xfrm>
            <a:off x="2989011" y="2126178"/>
            <a:ext cx="3337842" cy="85329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FDDBC19-C3D6-050D-A5E3-18859C783426}"/>
              </a:ext>
            </a:extLst>
          </p:cNvPr>
          <p:cNvSpPr/>
          <p:nvPr/>
        </p:nvSpPr>
        <p:spPr>
          <a:xfrm>
            <a:off x="3632820" y="2031713"/>
            <a:ext cx="1921998" cy="104221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WCET analysis</a:t>
            </a: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6EE4872C-42D1-F40A-5A06-C404EF1AA07B}"/>
              </a:ext>
            </a:extLst>
          </p:cNvPr>
          <p:cNvSpPr/>
          <p:nvPr/>
        </p:nvSpPr>
        <p:spPr>
          <a:xfrm>
            <a:off x="8891901" y="2192115"/>
            <a:ext cx="2976811" cy="1046354"/>
          </a:xfrm>
          <a:prstGeom prst="wedgeRoundRectCallout">
            <a:avLst>
              <a:gd name="adj1" fmla="val -68115"/>
              <a:gd name="adj2" fmla="val -160750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 Execution timing constraints of BBs</a:t>
            </a: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7B56D038-7924-C790-B57A-AC3C8BA5E350}"/>
              </a:ext>
            </a:extLst>
          </p:cNvPr>
          <p:cNvSpPr/>
          <p:nvPr/>
        </p:nvSpPr>
        <p:spPr>
          <a:xfrm>
            <a:off x="8891901" y="2192115"/>
            <a:ext cx="2976811" cy="1046354"/>
          </a:xfrm>
          <a:prstGeom prst="wedgeRoundRectCallout">
            <a:avLst>
              <a:gd name="adj1" fmla="val -79345"/>
              <a:gd name="adj2" fmla="val 54434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 Execution timing constraints of BBs</a:t>
            </a: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EBEC0F16-FF8B-F571-BC44-34E0A9CAAEC0}"/>
              </a:ext>
            </a:extLst>
          </p:cNvPr>
          <p:cNvSpPr/>
          <p:nvPr/>
        </p:nvSpPr>
        <p:spPr>
          <a:xfrm>
            <a:off x="8891900" y="2192115"/>
            <a:ext cx="2976811" cy="1046354"/>
          </a:xfrm>
          <a:prstGeom prst="wedgeRoundRectCallout">
            <a:avLst>
              <a:gd name="adj1" fmla="val -41360"/>
              <a:gd name="adj2" fmla="val 108935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 Execution timing constraints of BBs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01527E-34E1-FFD8-D934-E21B6FC5892C}"/>
              </a:ext>
            </a:extLst>
          </p:cNvPr>
          <p:cNvSpPr/>
          <p:nvPr/>
        </p:nvSpPr>
        <p:spPr>
          <a:xfrm>
            <a:off x="839926" y="1626807"/>
            <a:ext cx="2031076" cy="3161503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Binary</a:t>
            </a:r>
          </a:p>
          <a:p>
            <a:pPr algn="ctr">
              <a:lnSpc>
                <a:spcPct val="150000"/>
              </a:lnSpc>
            </a:pPr>
            <a:endParaRPr lang="en-US" sz="18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sz="18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sz="18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sz="18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sz="18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18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3B6369-6827-25C8-7AF7-3C9E9E2C5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" t="18536" r="29719" b="54916"/>
          <a:stretch>
            <a:fillRect/>
          </a:stretch>
        </p:blipFill>
        <p:spPr>
          <a:xfrm>
            <a:off x="899844" y="2259053"/>
            <a:ext cx="1921998" cy="15775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E2D745-000B-36FA-F24A-6E0AF01CD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" t="58868" r="29719" b="31475"/>
          <a:stretch>
            <a:fillRect/>
          </a:stretch>
        </p:blipFill>
        <p:spPr>
          <a:xfrm>
            <a:off x="899844" y="3873391"/>
            <a:ext cx="1921998" cy="573845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82590AB-A9B5-F6C6-5C4C-CC9D1A1038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1699317"/>
              </p:ext>
            </p:extLst>
          </p:nvPr>
        </p:nvGraphicFramePr>
        <p:xfrm>
          <a:off x="6176244" y="6440624"/>
          <a:ext cx="4979435" cy="402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658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3" grpId="0" animBg="1"/>
      <p:bldP spid="24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65FAAD-C7BF-08AD-A0C9-1A6866C04E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6F7CFC-6A9E-FF9F-7852-8B33F93536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6A2A29-E050-66EF-1619-556D8049D5C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Annotation by </a:t>
            </a:r>
            <a:r>
              <a:rPr lang="en-US" b="1" dirty="0"/>
              <a:t>execution timing constraints</a:t>
            </a:r>
            <a:r>
              <a:rPr lang="en-US" dirty="0"/>
              <a:t> (WCET results)</a:t>
            </a:r>
          </a:p>
          <a:p>
            <a:r>
              <a:rPr lang="en-US" dirty="0"/>
              <a:t>Extension of C language by </a:t>
            </a:r>
            <a:r>
              <a:rPr lang="en-US" b="1" dirty="0"/>
              <a:t>clock variables </a:t>
            </a:r>
            <a:r>
              <a:rPr lang="en-US" dirty="0"/>
              <a:t>and annotations</a:t>
            </a:r>
          </a:p>
          <a:p>
            <a:pPr marL="0" indent="0" algn="ctr">
              <a:buNone/>
            </a:pPr>
            <a:r>
              <a:rPr lang="en-US" b="1" noProof="1">
                <a:solidFill>
                  <a:schemeClr val="accent4"/>
                </a:solidFill>
                <a:latin typeface="Consolas" panose="020B0609020204030204" pitchFamily="49" charset="0"/>
              </a:rPr>
              <a:t>__cpu_clock C;</a:t>
            </a:r>
          </a:p>
          <a:p>
            <a:pPr marL="0" indent="0" algn="ctr">
              <a:buNone/>
            </a:pPr>
            <a:r>
              <a:rPr lang="en-US" b="1" noProof="1">
                <a:solidFill>
                  <a:schemeClr val="accent4"/>
                </a:solidFill>
                <a:latin typeface="Consolas" panose="020B0609020204030204" pitchFamily="49" charset="0"/>
              </a:rPr>
              <a:t>__VERIFIER_elapsed(C,L,U);</a:t>
            </a:r>
            <a:endParaRPr lang="en-US" b="1" noProof="1">
              <a:solidFill>
                <a:schemeClr val="accent4"/>
              </a:solidFill>
            </a:endParaRPr>
          </a:p>
          <a:p>
            <a:pPr marL="0" indent="0" algn="ctr">
              <a:buNone/>
            </a:pPr>
            <a:endParaRPr lang="en-US" noProof="1">
              <a:solidFill>
                <a:schemeClr val="accent6"/>
              </a:solidFill>
              <a:latin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noProof="1">
              <a:solidFill>
                <a:schemeClr val="accent6"/>
              </a:solidFill>
              <a:latin typeface="Consolas" panose="020B0609020204030204" pitchFamily="49" charset="0"/>
            </a:endParaRPr>
          </a:p>
          <a:p>
            <a:pPr marL="0" indent="0" algn="ctr">
              <a:buNone/>
            </a:pPr>
            <a:endParaRPr lang="en-US" noProof="1">
              <a:solidFill>
                <a:schemeClr val="accent6"/>
              </a:solidFill>
              <a:latin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</a:rPr>
              <a:t>__VERIFIER_assume(</a:t>
            </a:r>
            <a:r>
              <a:rPr lang="en-US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clock_guard </a:t>
            </a:r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 algn="ctr">
              <a:buNone/>
            </a:pPr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</a:rPr>
              <a:t>__VERIFIER_reset(C);</a:t>
            </a:r>
          </a:p>
          <a:p>
            <a:pPr marL="0" indent="0" algn="ctr">
              <a:buNone/>
            </a:pPr>
            <a:endParaRPr lang="en-US" dirty="0">
              <a:solidFill>
                <a:schemeClr val="accent6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F82FA07-B672-E6C5-83AF-843381A9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Code Annotation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BE505C6-D26E-B2BC-354C-A1F2A5034866}"/>
                  </a:ext>
                </a:extLst>
              </p:cNvPr>
              <p:cNvSpPr/>
              <p:nvPr/>
            </p:nvSpPr>
            <p:spPr>
              <a:xfrm>
                <a:off x="2989620" y="3429000"/>
                <a:ext cx="6212760" cy="1546123"/>
              </a:xfrm>
              <a:prstGeom prst="roundRect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Time elapsed on clock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sz="2400" b="1" dirty="0">
                    <a:solidFill>
                      <a:schemeClr val="bg1"/>
                    </a:solidFill>
                  </a:rPr>
                  <a:t> </a:t>
                </a:r>
                <a:br>
                  <a:rPr lang="en-US" sz="2400" b="1" dirty="0">
                    <a:solidFill>
                      <a:schemeClr val="bg1"/>
                    </a:solidFill>
                  </a:rPr>
                </a:br>
                <a:r>
                  <a:rPr lang="en-US" sz="2400" b="1" dirty="0">
                    <a:solidFill>
                      <a:schemeClr val="bg1"/>
                    </a:solidFill>
                  </a:rPr>
                  <a:t>since last </a:t>
                </a:r>
                <a:r>
                  <a:rPr lang="en-US" sz="2400" b="1" noProof="1">
                    <a:solidFill>
                      <a:schemeClr val="bg1"/>
                    </a:solidFill>
                    <a:latin typeface="Consolas" panose="020B0609020204030204" pitchFamily="49" charset="0"/>
                  </a:rPr>
                  <a:t>__VERIFIER_elapsed</a:t>
                </a:r>
                <a:r>
                  <a:rPr lang="en-US" sz="2400" b="1" dirty="0">
                    <a:solidFill>
                      <a:schemeClr val="bg1"/>
                    </a:solidFill>
                  </a:rPr>
                  <a:t> </a:t>
                </a:r>
                <a:br>
                  <a:rPr lang="en-US" sz="2400" b="1" dirty="0">
                    <a:solidFill>
                      <a:schemeClr val="bg1"/>
                    </a:solidFill>
                  </a:rPr>
                </a:br>
                <a:r>
                  <a:rPr lang="en-US" sz="2400" b="1" dirty="0">
                    <a:solidFill>
                      <a:schemeClr val="bg1"/>
                    </a:solidFill>
                  </a:rPr>
                  <a:t>satisfies 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𝑳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𝑪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3BE505C6-D26E-B2BC-354C-A1F2A50348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9620" y="3429000"/>
                <a:ext cx="6212760" cy="1546123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BBC14C5A-C3C7-EC2C-3E09-FEDE1A0182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2448305"/>
              </p:ext>
            </p:extLst>
          </p:nvPr>
        </p:nvGraphicFramePr>
        <p:xfrm>
          <a:off x="6176244" y="6440624"/>
          <a:ext cx="4979435" cy="402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083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7323E-872D-FF71-C064-28D4C398E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A68638-7D71-4D2F-800E-AB0B39E2AC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3E5EF6-E6A1-C698-6543-E38AC36C87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noProof="1" smtClean="0"/>
              <a:pPr/>
              <a:t>10</a:t>
            </a:fld>
            <a:endParaRPr lang="en-US" noProof="1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CCEE358-A69E-DB44-60BC-F16FACCBBD2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4979" y="1201994"/>
            <a:ext cx="5521022" cy="5051321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hu-HU" sz="1800" noProof="1">
                <a:latin typeface="Consolas" panose="020B0609020204030204" pitchFamily="49" charset="0"/>
              </a:rPr>
              <a:t>...</a:t>
            </a:r>
            <a:endParaRPr lang="en-US" sz="1800" noProof="1">
              <a:latin typeface="Consolas" panose="020B0609020204030204" pitchFamily="49" charset="0"/>
            </a:endParaRP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_Atomic int x = 0, ERR = 0;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endParaRPr lang="en-US" sz="1800" noProof="1">
              <a:latin typeface="Consolas" panose="020B0609020204030204" pitchFamily="49" charset="0"/>
            </a:endParaRP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void ∗thr1(void∗ arg) {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__VERIFIER_elapsed(tc, 5, 5);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x = __VERIFIER_nondet32();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__VERIFIER_elapsed(tc, 0, 5);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do_work();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__VERIFIER_elapsed(tc, 1000, 2000);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x = __VERIFIER_nondet32();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}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endParaRPr lang="en-US" sz="1800" noProof="1">
              <a:latin typeface="Consolas" panose="020B0609020204030204" pitchFamily="49" charset="0"/>
            </a:endParaRP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void ∗thr2(void ∗arg) {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int i = x;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int j = x;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__VERIFIER_elapsed(tc, 15, 20);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if (i != j) ERR</a:t>
            </a:r>
            <a:r>
              <a:rPr lang="hu-HU" sz="1800" noProof="1">
                <a:latin typeface="Consolas" panose="020B0609020204030204" pitchFamily="49" charset="0"/>
              </a:rPr>
              <a:t> </a:t>
            </a:r>
            <a:r>
              <a:rPr lang="en-US" sz="1800" noProof="1">
                <a:latin typeface="Consolas" panose="020B0609020204030204" pitchFamily="49" charset="0"/>
              </a:rPr>
              <a:t>=</a:t>
            </a:r>
            <a:r>
              <a:rPr lang="hu-HU" sz="1800" noProof="1">
                <a:latin typeface="Consolas" panose="020B0609020204030204" pitchFamily="49" charset="0"/>
              </a:rPr>
              <a:t> </a:t>
            </a:r>
            <a:r>
              <a:rPr lang="en-US" sz="1800" noProof="1">
                <a:latin typeface="Consolas" panose="020B0609020204030204" pitchFamily="49" charset="0"/>
              </a:rPr>
              <a:t>1;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}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endParaRPr lang="en-US" sz="1800" noProof="1">
              <a:latin typeface="Consolas" panose="020B0609020204030204" pitchFamily="49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9D9533A-F470-992C-4E61-7AA0C1701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Motivating Example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E3A8EAA3-3655-1671-7E19-C2CC7A254779}"/>
              </a:ext>
            </a:extLst>
          </p:cNvPr>
          <p:cNvSpPr txBox="1">
            <a:spLocks/>
          </p:cNvSpPr>
          <p:nvPr/>
        </p:nvSpPr>
        <p:spPr>
          <a:xfrm>
            <a:off x="6096000" y="313299"/>
            <a:ext cx="5521022" cy="5051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int main() {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pthread_t t1, t2;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pthread_create(&amp;t1, 0, thr1, 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__VERIFIER_elapsed(tc, 100, 120);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    __VERIFIER_elapsed(tc, 80, 100);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pthread_create(&amp;t2, 0, thr2, 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__VERIFIER_elapsed(tc, 100, 120);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solidFill>
                  <a:schemeClr val="bg1"/>
                </a:solidFill>
                <a:latin typeface="Consolas" panose="020B0609020204030204" pitchFamily="49" charset="0"/>
              </a:rPr>
              <a:t>    __VERIFIER_elapsed(tc, 80, 100);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pthread_join(t1, 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pthread_join(t2, 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if (ERR) reach_error();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BCFFD89E-38A5-AD91-E647-71DC27A563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77700" y="3733586"/>
            <a:ext cx="6614300" cy="2490231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719B0FD-75D1-FBA1-7F75-BD6DFB2970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5924579"/>
              </p:ext>
            </p:extLst>
          </p:nvPr>
        </p:nvGraphicFramePr>
        <p:xfrm>
          <a:off x="6176244" y="6440624"/>
          <a:ext cx="4979435" cy="402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64389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FA45-0C5B-62AA-1ED9-C123CFEFB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A00E01-0121-5E28-CC76-0AE6281761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F1032C-2246-8D92-4032-C603C77D86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noProof="1" smtClean="0"/>
              <a:pPr/>
              <a:t>11</a:t>
            </a:fld>
            <a:endParaRPr lang="en-US" noProof="1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4AAB3E1-F501-8D46-3DB8-54F2F8D960D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4979" y="1201994"/>
            <a:ext cx="5521022" cy="5051321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solidFill>
                  <a:schemeClr val="accent4"/>
                </a:solidFill>
                <a:latin typeface="Consolas" panose="020B0609020204030204" pitchFamily="49" charset="0"/>
              </a:rPr>
              <a:t>_</a:t>
            </a:r>
            <a:r>
              <a:rPr lang="en-US" sz="1800" b="1" noProof="1">
                <a:solidFill>
                  <a:schemeClr val="accent4"/>
                </a:solidFill>
                <a:latin typeface="Consolas" panose="020B0609020204030204" pitchFamily="49" charset="0"/>
              </a:rPr>
              <a:t>Thread</a:t>
            </a:r>
            <a:r>
              <a:rPr lang="en-US" sz="1800" noProof="1">
                <a:solidFill>
                  <a:schemeClr val="accent4"/>
                </a:solidFill>
                <a:latin typeface="Consolas" panose="020B0609020204030204" pitchFamily="49" charset="0"/>
              </a:rPr>
              <a:t>_</a:t>
            </a:r>
            <a:r>
              <a:rPr lang="en-US" sz="1800" b="1" noProof="1">
                <a:solidFill>
                  <a:schemeClr val="accent4"/>
                </a:solidFill>
                <a:latin typeface="Consolas" panose="020B0609020204030204" pitchFamily="49" charset="0"/>
              </a:rPr>
              <a:t>local </a:t>
            </a:r>
            <a:r>
              <a:rPr lang="en-US" sz="1800" noProof="1">
                <a:solidFill>
                  <a:schemeClr val="accent4"/>
                </a:solidFill>
                <a:latin typeface="Consolas" panose="020B0609020204030204" pitchFamily="49" charset="0"/>
              </a:rPr>
              <a:t>__</a:t>
            </a:r>
            <a:r>
              <a:rPr lang="en-US" sz="1800" b="1" noProof="1">
                <a:solidFill>
                  <a:schemeClr val="accent4"/>
                </a:solidFill>
                <a:latin typeface="Consolas" panose="020B0609020204030204" pitchFamily="49" charset="0"/>
              </a:rPr>
              <a:t>cpu</a:t>
            </a:r>
            <a:r>
              <a:rPr lang="en-US" sz="1800" noProof="1">
                <a:solidFill>
                  <a:schemeClr val="accent4"/>
                </a:solidFill>
                <a:latin typeface="Consolas" panose="020B0609020204030204" pitchFamily="49" charset="0"/>
              </a:rPr>
              <a:t>_</a:t>
            </a:r>
            <a:r>
              <a:rPr lang="en-US" sz="1800" b="1" noProof="1">
                <a:solidFill>
                  <a:schemeClr val="accent4"/>
                </a:solidFill>
                <a:latin typeface="Consolas" panose="020B0609020204030204" pitchFamily="49" charset="0"/>
              </a:rPr>
              <a:t>clock tc;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_Atomic int x = 0, ERR = 0;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endParaRPr lang="en-US" sz="1800" noProof="1">
              <a:latin typeface="Consolas" panose="020B0609020204030204" pitchFamily="49" charset="0"/>
            </a:endParaRP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void ∗thr1(void∗ arg) {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b="1" noProof="1">
                <a:solidFill>
                  <a:schemeClr val="accent4"/>
                </a:solidFill>
                <a:latin typeface="Consolas" panose="020B0609020204030204" pitchFamily="49" charset="0"/>
              </a:rPr>
              <a:t>__VERIFIER_elapsed(tc, 5, 5);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x = __VERIFIER_nondet32();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b="1" noProof="1">
                <a:solidFill>
                  <a:schemeClr val="accent4"/>
                </a:solidFill>
                <a:latin typeface="Consolas" panose="020B0609020204030204" pitchFamily="49" charset="0"/>
              </a:rPr>
              <a:t>__VERIFIER_elapsed(tc, 0, 5);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do_work();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b="1" noProof="1">
                <a:solidFill>
                  <a:schemeClr val="accent4"/>
                </a:solidFill>
                <a:latin typeface="Consolas" panose="020B0609020204030204" pitchFamily="49" charset="0"/>
              </a:rPr>
              <a:t>__VERIFIER_elapsed(tc, 1000, 2000);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x = __VERIFIER_nondet32();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}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endParaRPr lang="en-US" sz="1800" noProof="1">
              <a:latin typeface="Consolas" panose="020B0609020204030204" pitchFamily="49" charset="0"/>
            </a:endParaRP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void ∗thr2(void ∗arg) {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int i = x;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int j = x;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b="1" noProof="1">
                <a:solidFill>
                  <a:schemeClr val="accent4"/>
                </a:solidFill>
                <a:latin typeface="Consolas" panose="020B0609020204030204" pitchFamily="49" charset="0"/>
              </a:rPr>
              <a:t>__VERIFIER_elapsed(tc, 15, 20);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    if (i != j) ERR</a:t>
            </a:r>
            <a:r>
              <a:rPr lang="hu-HU" sz="1800" noProof="1">
                <a:latin typeface="Consolas" panose="020B0609020204030204" pitchFamily="49" charset="0"/>
              </a:rPr>
              <a:t> </a:t>
            </a:r>
            <a:r>
              <a:rPr lang="en-US" sz="1800" noProof="1">
                <a:latin typeface="Consolas" panose="020B0609020204030204" pitchFamily="49" charset="0"/>
              </a:rPr>
              <a:t>=</a:t>
            </a:r>
            <a:r>
              <a:rPr lang="hu-HU" sz="1800" noProof="1">
                <a:latin typeface="Consolas" panose="020B0609020204030204" pitchFamily="49" charset="0"/>
              </a:rPr>
              <a:t> </a:t>
            </a:r>
            <a:r>
              <a:rPr lang="en-US" sz="1800" noProof="1">
                <a:latin typeface="Consolas" panose="020B0609020204030204" pitchFamily="49" charset="0"/>
              </a:rPr>
              <a:t>1;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1800" noProof="1">
                <a:latin typeface="Consolas" panose="020B0609020204030204" pitchFamily="49" charset="0"/>
              </a:rPr>
              <a:t>}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</a:pPr>
            <a:endParaRPr lang="en-US" sz="1800" noProof="1">
              <a:latin typeface="Consolas" panose="020B0609020204030204" pitchFamily="49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676A8A7-F299-F11A-4C1A-728A20E11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Motivating Example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C6092E9F-6375-36B3-198F-971E4CBC8CD1}"/>
              </a:ext>
            </a:extLst>
          </p:cNvPr>
          <p:cNvSpPr txBox="1">
            <a:spLocks/>
          </p:cNvSpPr>
          <p:nvPr/>
        </p:nvSpPr>
        <p:spPr>
          <a:xfrm>
            <a:off x="6096000" y="313299"/>
            <a:ext cx="5521022" cy="5051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int main() {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pthread_t t1, t2;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pthread_create(&amp;t1, 0, thr1, 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b="1" noProof="1">
                <a:solidFill>
                  <a:schemeClr val="accent4"/>
                </a:solidFill>
                <a:latin typeface="Consolas" panose="020B0609020204030204" pitchFamily="49" charset="0"/>
              </a:rPr>
              <a:t>__VERIFIER_elapsed(tc, 100, 120);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solidFill>
                  <a:schemeClr val="accent4"/>
                </a:solidFill>
                <a:latin typeface="Consolas" panose="020B0609020204030204" pitchFamily="49" charset="0"/>
              </a:rPr>
              <a:t>    </a:t>
            </a:r>
            <a:r>
              <a:rPr lang="en-US" sz="1800" b="1" noProof="1">
                <a:solidFill>
                  <a:schemeClr val="accent4"/>
                </a:solidFill>
                <a:latin typeface="Consolas" panose="020B0609020204030204" pitchFamily="49" charset="0"/>
              </a:rPr>
              <a:t>__VERIFIER_elapsed(tc, 80, 100);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pthread_create(&amp;t2, 0, thr2, 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</a:t>
            </a:r>
            <a:r>
              <a:rPr lang="en-US" sz="1800" b="1" noProof="1">
                <a:solidFill>
                  <a:schemeClr val="accent4"/>
                </a:solidFill>
                <a:latin typeface="Consolas" panose="020B0609020204030204" pitchFamily="49" charset="0"/>
              </a:rPr>
              <a:t>__VERIFIER_elapsed(tc, 100, 120);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solidFill>
                  <a:schemeClr val="accent4"/>
                </a:solidFill>
                <a:latin typeface="Consolas" panose="020B0609020204030204" pitchFamily="49" charset="0"/>
              </a:rPr>
              <a:t>    </a:t>
            </a:r>
            <a:r>
              <a:rPr lang="en-US" sz="1800" b="1" noProof="1">
                <a:solidFill>
                  <a:schemeClr val="accent4"/>
                </a:solidFill>
                <a:latin typeface="Consolas" panose="020B0609020204030204" pitchFamily="49" charset="0"/>
              </a:rPr>
              <a:t>__VERIFIER_elapsed(tc, 80, 100);</a:t>
            </a:r>
            <a:endParaRPr lang="hu-HU" sz="1800" b="1" noProof="1">
              <a:solidFill>
                <a:schemeClr val="accent4"/>
              </a:solidFill>
              <a:latin typeface="Consolas" panose="020B0609020204030204" pitchFamily="49" charset="0"/>
            </a:endParaRP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</a:t>
            </a:r>
            <a:r>
              <a:rPr lang="hu-HU" sz="1800" noProof="1">
                <a:latin typeface="Consolas" panose="020B0609020204030204" pitchFamily="49" charset="0"/>
              </a:rPr>
              <a:t>   </a:t>
            </a:r>
            <a:r>
              <a:rPr lang="en-US" sz="1800" noProof="1">
                <a:latin typeface="Consolas" panose="020B0609020204030204" pitchFamily="49" charset="0"/>
              </a:rPr>
              <a:t>pthread_join(t1, 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pthread_join(t2, 0);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    if (ERR) reach_error();</a:t>
            </a:r>
          </a:p>
          <a:p>
            <a:pPr marL="342900" indent="-342900">
              <a:spcBef>
                <a:spcPts val="0"/>
              </a:spcBef>
              <a:buClr>
                <a:schemeClr val="tx1"/>
              </a:buClr>
              <a:buFont typeface="+mj-lt"/>
              <a:buAutoNum type="arabicPeriod" startAt="17"/>
            </a:pPr>
            <a:r>
              <a:rPr lang="en-US" sz="1800" noProof="1">
                <a:latin typeface="Consolas" panose="020B0609020204030204" pitchFamily="49" charset="0"/>
              </a:rPr>
              <a:t>}</a:t>
            </a:r>
            <a:endParaRPr lang="en-US" sz="1800" noProof="1">
              <a:solidFill>
                <a:schemeClr val="accent6"/>
              </a:solidFill>
              <a:latin typeface="Consolas" panose="020B0609020204030204" pitchFamily="49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99234B7B-1F41-6901-0BC3-8C52EA1DB2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7823"/>
          <a:stretch>
            <a:fillRect/>
          </a:stretch>
        </p:blipFill>
        <p:spPr>
          <a:xfrm>
            <a:off x="5577699" y="3785420"/>
            <a:ext cx="6344124" cy="2467896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FBD8266-ADBB-020F-150B-CA09160861DC}"/>
              </a:ext>
            </a:extLst>
          </p:cNvPr>
          <p:cNvSpPr/>
          <p:nvPr/>
        </p:nvSpPr>
        <p:spPr>
          <a:xfrm>
            <a:off x="1311966" y="2634938"/>
            <a:ext cx="4729750" cy="139618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084DBDC-548A-8D0D-E049-D5141E4995F4}"/>
              </a:ext>
            </a:extLst>
          </p:cNvPr>
          <p:cNvSpPr/>
          <p:nvPr/>
        </p:nvSpPr>
        <p:spPr>
          <a:xfrm>
            <a:off x="7128387" y="4894007"/>
            <a:ext cx="3303639" cy="71038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EBB467B-3E3C-B1B5-CADA-5B165B812F30}"/>
              </a:ext>
            </a:extLst>
          </p:cNvPr>
          <p:cNvSpPr/>
          <p:nvPr/>
        </p:nvSpPr>
        <p:spPr>
          <a:xfrm>
            <a:off x="8406582" y="4021395"/>
            <a:ext cx="845574" cy="757084"/>
          </a:xfrm>
          <a:prstGeom prst="roundRect">
            <a:avLst/>
          </a:prstGeom>
          <a:noFill/>
          <a:ln w="38100">
            <a:solidFill>
              <a:srgbClr val="0033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7079107-F749-0872-FBBC-F549EC5D039E}"/>
              </a:ext>
            </a:extLst>
          </p:cNvPr>
          <p:cNvSpPr/>
          <p:nvPr/>
        </p:nvSpPr>
        <p:spPr>
          <a:xfrm>
            <a:off x="1311966" y="4807973"/>
            <a:ext cx="4194099" cy="857865"/>
          </a:xfrm>
          <a:prstGeom prst="roundRect">
            <a:avLst/>
          </a:prstGeom>
          <a:noFill/>
          <a:ln w="38100">
            <a:solidFill>
              <a:srgbClr val="0033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5C5C107-E9B0-D9FA-9490-7FC159DAE889}"/>
              </a:ext>
            </a:extLst>
          </p:cNvPr>
          <p:cNvSpPr/>
          <p:nvPr/>
        </p:nvSpPr>
        <p:spPr>
          <a:xfrm>
            <a:off x="6858000" y="924127"/>
            <a:ext cx="4581939" cy="137651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DC9099C-CCE5-EF22-9E42-5456831B6519}"/>
              </a:ext>
            </a:extLst>
          </p:cNvPr>
          <p:cNvSpPr/>
          <p:nvPr/>
        </p:nvSpPr>
        <p:spPr>
          <a:xfrm>
            <a:off x="6212915" y="5802422"/>
            <a:ext cx="2852428" cy="450893"/>
          </a:xfrm>
          <a:prstGeom prst="roundRect">
            <a:avLst/>
          </a:prstGeom>
          <a:noFill/>
          <a:ln w="38100"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2D4D7FE-30A2-61A5-692C-76E8F5BE12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5924579"/>
              </p:ext>
            </p:extLst>
          </p:nvPr>
        </p:nvGraphicFramePr>
        <p:xfrm>
          <a:off x="6176244" y="6440624"/>
          <a:ext cx="4979435" cy="402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518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20" grpId="0" animBg="1"/>
      <p:bldP spid="21" grpId="0" animBg="1"/>
      <p:bldP spid="21" grpId="1" animBg="1"/>
      <p:bldP spid="22" grpId="0" animBg="1"/>
      <p:bldP spid="2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6A286-4564-6BD7-A8A9-7D52330F9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3DD497C-E038-A014-32C1-EA2DB14A47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F268CB-3455-350C-BBB6-AE5F6919AA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BB28F-C1AD-1F12-450B-8B89E58DE82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4978" y="1201994"/>
            <a:ext cx="11459706" cy="5159477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Semantic gap </a:t>
            </a:r>
            <a:r>
              <a:rPr lang="en-US" dirty="0"/>
              <a:t>between </a:t>
            </a:r>
            <a:r>
              <a:rPr lang="en-US" b="1" dirty="0">
                <a:solidFill>
                  <a:schemeClr val="accent1"/>
                </a:solidFill>
              </a:rPr>
              <a:t>WCET analysis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2"/>
                </a:solidFill>
              </a:rPr>
              <a:t>formal verification</a:t>
            </a:r>
            <a:endParaRPr lang="en-US" dirty="0">
              <a:solidFill>
                <a:schemeClr val="accent2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1BE13E-3998-FE26-B2A3-4613AC8BF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978" y="313299"/>
            <a:ext cx="11459706" cy="722187"/>
          </a:xfrm>
        </p:spPr>
        <p:txBody>
          <a:bodyPr>
            <a:normAutofit/>
          </a:bodyPr>
          <a:lstStyle/>
          <a:p>
            <a:r>
              <a:rPr lang="en-US" dirty="0"/>
              <a:t>Source Code Annotation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2495746-31A8-B789-E69F-734F7FC43D9D}"/>
              </a:ext>
            </a:extLst>
          </p:cNvPr>
          <p:cNvSpPr/>
          <p:nvPr/>
        </p:nvSpPr>
        <p:spPr>
          <a:xfrm>
            <a:off x="595061" y="1230650"/>
            <a:ext cx="11021961" cy="1248696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Challenge 1: </a:t>
            </a:r>
            <a:r>
              <a:rPr lang="en-US" sz="2800" b="1" dirty="0">
                <a:solidFill>
                  <a:schemeClr val="bg1"/>
                </a:solidFill>
              </a:rPr>
              <a:t>How to back-annotate WCET results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to C source code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1FE0B7E-10A3-213F-900A-B466A3B40855}"/>
              </a:ext>
            </a:extLst>
          </p:cNvPr>
          <p:cNvSpPr/>
          <p:nvPr/>
        </p:nvSpPr>
        <p:spPr>
          <a:xfrm>
            <a:off x="595061" y="4916129"/>
            <a:ext cx="4537378" cy="8971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Basic blocks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annotated by WCET analysis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F3FCEA3-BDDF-F31F-44A4-198654507E8C}"/>
              </a:ext>
            </a:extLst>
          </p:cNvPr>
          <p:cNvSpPr/>
          <p:nvPr/>
        </p:nvSpPr>
        <p:spPr>
          <a:xfrm>
            <a:off x="7059563" y="4916129"/>
            <a:ext cx="4557458" cy="89718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CFA nodes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used in formal verification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0D3A6AAE-EEEA-1EF0-B1E2-54C06FE797D1}"/>
              </a:ext>
            </a:extLst>
          </p:cNvPr>
          <p:cNvSpPr/>
          <p:nvPr/>
        </p:nvSpPr>
        <p:spPr>
          <a:xfrm>
            <a:off x="5284839" y="4989867"/>
            <a:ext cx="1622323" cy="749710"/>
          </a:xfrm>
          <a:prstGeom prst="left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9676159-B2A5-D467-6CAE-E799FDBF8BA8}"/>
              </a:ext>
            </a:extLst>
          </p:cNvPr>
          <p:cNvSpPr/>
          <p:nvPr/>
        </p:nvSpPr>
        <p:spPr>
          <a:xfrm>
            <a:off x="595060" y="3659574"/>
            <a:ext cx="4537378" cy="8971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Optimization, unfolding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by complier before WCET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1661ACB-E2D3-6FCA-ADAF-41436A0D0813}"/>
              </a:ext>
            </a:extLst>
          </p:cNvPr>
          <p:cNvSpPr/>
          <p:nvPr/>
        </p:nvSpPr>
        <p:spPr>
          <a:xfrm>
            <a:off x="7059562" y="3659574"/>
            <a:ext cx="4557459" cy="89718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SW model checkers that work on </a:t>
            </a:r>
            <a:r>
              <a:rPr lang="en-US" sz="2400" b="1" dirty="0">
                <a:solidFill>
                  <a:schemeClr val="bg1"/>
                </a:solidFill>
              </a:rPr>
              <a:t>source code directly</a:t>
            </a:r>
          </a:p>
        </p:txBody>
      </p:sp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EB0DEA0C-0367-48E7-0874-E71229FDA20C}"/>
              </a:ext>
            </a:extLst>
          </p:cNvPr>
          <p:cNvSpPr/>
          <p:nvPr/>
        </p:nvSpPr>
        <p:spPr>
          <a:xfrm>
            <a:off x="5284839" y="3733312"/>
            <a:ext cx="1622323" cy="749710"/>
          </a:xfrm>
          <a:prstGeom prst="left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FBEDA93B-0757-74CE-66E9-A1C3C1D35C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5924579"/>
              </p:ext>
            </p:extLst>
          </p:nvPr>
        </p:nvGraphicFramePr>
        <p:xfrm>
          <a:off x="6176244" y="6440624"/>
          <a:ext cx="4979435" cy="402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1149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9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06F2F-0BBD-046F-46CF-15C7F7415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A08BA16-B7CC-5618-4B62-932E897E0A07}"/>
              </a:ext>
            </a:extLst>
          </p:cNvPr>
          <p:cNvSpPr txBox="1">
            <a:spLocks/>
          </p:cNvSpPr>
          <p:nvPr/>
        </p:nvSpPr>
        <p:spPr>
          <a:xfrm>
            <a:off x="574978" y="1201994"/>
            <a:ext cx="11193888" cy="5159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–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r>
              <a:rPr lang="en-US" b="1" noProof="0" dirty="0"/>
              <a:t>XCFA</a:t>
            </a:r>
            <a:r>
              <a:rPr lang="en-US" noProof="0" dirty="0"/>
              <a:t>: Control Flow Automaton +</a:t>
            </a:r>
            <a:r>
              <a:rPr lang="en-US" dirty="0"/>
              <a:t> procedures + processes</a:t>
            </a:r>
          </a:p>
          <a:p>
            <a:pPr lvl="1"/>
            <a:r>
              <a:rPr lang="en-US" b="1" noProof="0" dirty="0"/>
              <a:t>Multi-threaded</a:t>
            </a:r>
            <a:r>
              <a:rPr lang="en-US" noProof="0" dirty="0"/>
              <a:t> analysis</a:t>
            </a:r>
          </a:p>
          <a:p>
            <a:r>
              <a:rPr lang="en-US" dirty="0"/>
              <a:t>Extension of XCFA with </a:t>
            </a:r>
            <a:r>
              <a:rPr lang="en-US" b="1" dirty="0"/>
              <a:t>clock variables </a:t>
            </a:r>
            <a:r>
              <a:rPr lang="en-US" dirty="0"/>
              <a:t>and </a:t>
            </a:r>
            <a:r>
              <a:rPr lang="en-US" b="1" dirty="0"/>
              <a:t>clock operations</a:t>
            </a:r>
          </a:p>
          <a:p>
            <a:pPr lvl="1"/>
            <a:r>
              <a:rPr lang="en-US" b="1" noProof="0" dirty="0"/>
              <a:t>Timed automata</a:t>
            </a:r>
            <a:r>
              <a:rPr lang="hu-HU" noProof="0" dirty="0"/>
              <a:t> </a:t>
            </a:r>
            <a:r>
              <a:rPr lang="en-US" noProof="0" dirty="0"/>
              <a:t>as semantic basis: guards, invariants, resets, delays</a:t>
            </a:r>
          </a:p>
          <a:p>
            <a:r>
              <a:rPr lang="en-US" dirty="0"/>
              <a:t>Timed </a:t>
            </a:r>
            <a:r>
              <a:rPr lang="en-US" b="1" dirty="0"/>
              <a:t>code execution </a:t>
            </a:r>
            <a:r>
              <a:rPr lang="en-US" dirty="0"/>
              <a:t>demands semantics </a:t>
            </a:r>
            <a:r>
              <a:rPr lang="en-US" b="1" dirty="0"/>
              <a:t>beyond</a:t>
            </a:r>
            <a:r>
              <a:rPr lang="en-US" dirty="0"/>
              <a:t> standard TA</a:t>
            </a:r>
            <a:endParaRPr lang="en-US" noProof="0" dirty="0"/>
          </a:p>
          <a:p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4C6254A-8D95-F05C-2567-CF4BABF5AA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E50AD4-1296-D279-FF1A-9BDFCC14DC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EF2ED0-3350-B7E9-674A-57F3AD071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Timed formal model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1FAB707-46C5-652F-3C7E-652E386E2E46}"/>
              </a:ext>
            </a:extLst>
          </p:cNvPr>
          <p:cNvSpPr/>
          <p:nvPr/>
        </p:nvSpPr>
        <p:spPr>
          <a:xfrm>
            <a:off x="1716364" y="1359855"/>
            <a:ext cx="2584174" cy="10422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Source code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76AF0E1-1106-7981-A5EC-E2B2C3AFB1CB}"/>
              </a:ext>
            </a:extLst>
          </p:cNvPr>
          <p:cNvSpPr/>
          <p:nvPr/>
        </p:nvSpPr>
        <p:spPr>
          <a:xfrm>
            <a:off x="4427079" y="1446115"/>
            <a:ext cx="3337842" cy="8697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5AB933D-FFAE-0C2B-16CF-CFCA22EFEC82}"/>
              </a:ext>
            </a:extLst>
          </p:cNvPr>
          <p:cNvSpPr/>
          <p:nvPr/>
        </p:nvSpPr>
        <p:spPr>
          <a:xfrm>
            <a:off x="5070888" y="1359855"/>
            <a:ext cx="1921998" cy="104221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Mapping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E4DEFD4-1D3F-1293-B5F8-CD465E6E8401}"/>
              </a:ext>
            </a:extLst>
          </p:cNvPr>
          <p:cNvSpPr/>
          <p:nvPr/>
        </p:nvSpPr>
        <p:spPr>
          <a:xfrm>
            <a:off x="7891462" y="1359855"/>
            <a:ext cx="2584174" cy="1042219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Timed formal model (XCFA)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D03C1AC9-77EB-00D0-4BC6-BE76FAA4B0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6818802"/>
              </p:ext>
            </p:extLst>
          </p:nvPr>
        </p:nvGraphicFramePr>
        <p:xfrm>
          <a:off x="6176244" y="6440624"/>
          <a:ext cx="4979435" cy="402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309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5B86D-DC84-186E-623F-92D9CEB01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CED85D-2702-CE17-C2A8-9887CF31ED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1188FA-7161-25DA-4A30-EEDFEF64A6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B574E762-5982-0B64-1338-260FD2C79CF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4978" y="1201994"/>
            <a:ext cx="11441431" cy="5246484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Assumptions in timed automata and time abstraction:</a:t>
            </a:r>
          </a:p>
          <a:p>
            <a:pPr lvl="1"/>
            <a:r>
              <a:rPr lang="en-US" dirty="0"/>
              <a:t>All clock variables </a:t>
            </a:r>
            <a:r>
              <a:rPr lang="en-US" b="1" dirty="0">
                <a:solidFill>
                  <a:schemeClr val="accent1"/>
                </a:solidFill>
              </a:rPr>
              <a:t>exist from the beginning</a:t>
            </a:r>
          </a:p>
          <a:p>
            <a:pPr lvl="1"/>
            <a:r>
              <a:rPr lang="en-US" dirty="0"/>
              <a:t>Clocks are </a:t>
            </a:r>
            <a:r>
              <a:rPr lang="en-US" b="1" dirty="0">
                <a:solidFill>
                  <a:schemeClr val="accent2"/>
                </a:solidFill>
              </a:rPr>
              <a:t>always incremented (equally)</a:t>
            </a:r>
          </a:p>
          <a:p>
            <a:pPr>
              <a:lnSpc>
                <a:spcPct val="110000"/>
              </a:lnSpc>
            </a:pPr>
            <a:r>
              <a:rPr lang="en-US" dirty="0"/>
              <a:t>Function calls, dynamic thread initiation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	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chemeClr val="accent1"/>
                </a:solidFill>
              </a:rPr>
              <a:t>Creating</a:t>
            </a:r>
            <a:r>
              <a:rPr lang="en-US" dirty="0"/>
              <a:t> and </a:t>
            </a:r>
            <a:r>
              <a:rPr lang="en-US" b="1" dirty="0">
                <a:solidFill>
                  <a:schemeClr val="accent1"/>
                </a:solidFill>
              </a:rPr>
              <a:t>destroying (clock) variables </a:t>
            </a:r>
            <a:r>
              <a:rPr lang="en-US" dirty="0"/>
              <a:t>on the fly</a:t>
            </a:r>
          </a:p>
          <a:p>
            <a:pPr>
              <a:lnSpc>
                <a:spcPct val="110000"/>
              </a:lnSpc>
            </a:pPr>
            <a:r>
              <a:rPr lang="en-US" dirty="0"/>
              <a:t>Suspending threads (e.g., by synchronization primitives)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/>
              <a:t>	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chemeClr val="accent2"/>
                </a:solidFill>
                <a:sym typeface="Wingdings" panose="05000000000000000000" pitchFamily="2" charset="2"/>
              </a:rPr>
              <a:t>S</a:t>
            </a:r>
            <a:r>
              <a:rPr lang="en-US" b="1" dirty="0">
                <a:solidFill>
                  <a:schemeClr val="accent2"/>
                </a:solidFill>
              </a:rPr>
              <a:t>topping CPU clocks </a:t>
            </a:r>
            <a:r>
              <a:rPr lang="en-US" dirty="0"/>
              <a:t>of the thread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1796FFD-9C17-DEC2-849D-020459D69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Timed formal model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2F684D9-4477-8A63-12C0-7DEC73271B54}"/>
              </a:ext>
            </a:extLst>
          </p:cNvPr>
          <p:cNvSpPr/>
          <p:nvPr/>
        </p:nvSpPr>
        <p:spPr>
          <a:xfrm>
            <a:off x="595061" y="1230650"/>
            <a:ext cx="11021961" cy="1248696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Challenge 2: </a:t>
            </a:r>
            <a:r>
              <a:rPr lang="en-US" sz="2800" b="1" dirty="0">
                <a:solidFill>
                  <a:schemeClr val="bg1"/>
                </a:solidFill>
              </a:rPr>
              <a:t>How to represent the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influence of advanced language features on time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145A2B4-B640-89B7-1722-07DA3380A9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7716853"/>
              </p:ext>
            </p:extLst>
          </p:nvPr>
        </p:nvGraphicFramePr>
        <p:xfrm>
          <a:off x="6176244" y="6440624"/>
          <a:ext cx="4979435" cy="402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045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7ACFD-FCAE-11E0-C0EA-357F68DC2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31184F-EE91-EC4A-E8FF-584F344D68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B5B80B-B836-1C36-A12B-327A7855A6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DBC37-D7EE-3EF8-5BD6-8132D8E1D5C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SMT-based</a:t>
            </a:r>
            <a:r>
              <a:rPr lang="en-US" dirty="0"/>
              <a:t> approach: transform </a:t>
            </a:r>
            <a:r>
              <a:rPr lang="en-US" b="1" dirty="0"/>
              <a:t>clocks to rational variables</a:t>
            </a:r>
          </a:p>
          <a:p>
            <a:pPr lvl="1"/>
            <a:endParaRPr lang="en-US" sz="2800" b="1" dirty="0"/>
          </a:p>
          <a:p>
            <a:r>
              <a:rPr lang="en-US" b="1" dirty="0"/>
              <a:t>Timed automata </a:t>
            </a:r>
            <a:r>
              <a:rPr lang="en-US" dirty="0"/>
              <a:t>model checkers: </a:t>
            </a:r>
            <a:r>
              <a:rPr lang="en-US" b="1" dirty="0"/>
              <a:t>simple</a:t>
            </a:r>
            <a:r>
              <a:rPr lang="en-US" dirty="0"/>
              <a:t> data operations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0EBE766-4DD3-1DDD-30C4-E08E947DC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Timed model checking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C2D2E3-2CA7-1599-E0ED-CDBCDE101B67}"/>
              </a:ext>
            </a:extLst>
          </p:cNvPr>
          <p:cNvSpPr/>
          <p:nvPr/>
        </p:nvSpPr>
        <p:spPr>
          <a:xfrm>
            <a:off x="1784623" y="1995635"/>
            <a:ext cx="1945295" cy="7416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Property</a:t>
            </a:r>
            <a:endParaRPr lang="en-GB" sz="20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EA49F8-A922-44AF-9CD1-3E73C21165FB}"/>
              </a:ext>
            </a:extLst>
          </p:cNvPr>
          <p:cNvSpPr/>
          <p:nvPr/>
        </p:nvSpPr>
        <p:spPr>
          <a:xfrm>
            <a:off x="1784622" y="1133170"/>
            <a:ext cx="1945296" cy="7416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Timed </a:t>
            </a:r>
            <a:br>
              <a:rPr lang="en-US" sz="2000" b="1" dirty="0"/>
            </a:br>
            <a:r>
              <a:rPr lang="en-US" sz="2000" b="1" dirty="0"/>
              <a:t>formal model</a:t>
            </a:r>
            <a:endParaRPr lang="en-GB" sz="2000" b="1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5FD9ADB6-30DA-D599-9C90-3F024694BEF1}"/>
              </a:ext>
            </a:extLst>
          </p:cNvPr>
          <p:cNvSpPr/>
          <p:nvPr/>
        </p:nvSpPr>
        <p:spPr>
          <a:xfrm>
            <a:off x="3824018" y="1152664"/>
            <a:ext cx="1672321" cy="702692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2E856EB7-69D5-B5DE-8A4D-27C46950EBD9}"/>
              </a:ext>
            </a:extLst>
          </p:cNvPr>
          <p:cNvSpPr/>
          <p:nvPr/>
        </p:nvSpPr>
        <p:spPr>
          <a:xfrm>
            <a:off x="3824018" y="1995636"/>
            <a:ext cx="1672321" cy="74167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047A9244-E79D-20AA-9C85-E9CAF121A1C3}"/>
              </a:ext>
            </a:extLst>
          </p:cNvPr>
          <p:cNvSpPr/>
          <p:nvPr/>
        </p:nvSpPr>
        <p:spPr>
          <a:xfrm>
            <a:off x="6408961" y="1530405"/>
            <a:ext cx="1672320" cy="809672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3FFF45-B185-3280-64BF-63D5CA39E958}"/>
              </a:ext>
            </a:extLst>
          </p:cNvPr>
          <p:cNvSpPr/>
          <p:nvPr/>
        </p:nvSpPr>
        <p:spPr>
          <a:xfrm>
            <a:off x="8175377" y="1359241"/>
            <a:ext cx="2232000" cy="1152000"/>
          </a:xfrm>
          <a:prstGeom prst="rect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Proof of safety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or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Error trace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83CD47C-6420-361D-FA84-D68B18711E79}"/>
              </a:ext>
            </a:extLst>
          </p:cNvPr>
          <p:cNvSpPr/>
          <p:nvPr/>
        </p:nvSpPr>
        <p:spPr>
          <a:xfrm>
            <a:off x="4980002" y="1133169"/>
            <a:ext cx="1945295" cy="160414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noProof="0" dirty="0"/>
              <a:t>Model checker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0E6BBED-7837-3EA8-CFCA-79478A590C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766417"/>
              </p:ext>
            </p:extLst>
          </p:nvPr>
        </p:nvGraphicFramePr>
        <p:xfrm>
          <a:off x="6176244" y="6440624"/>
          <a:ext cx="4979435" cy="402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1626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03AD1-E40A-5210-6F73-88088BF9D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55BCE7-4CEC-8844-D84F-209100E6D7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F90428-90B4-87DC-A792-9C379ACC17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1A748-FE76-F06D-C0B0-38B7473CBF9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4978" y="1201994"/>
            <a:ext cx="11617022" cy="505132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SMT-based</a:t>
            </a:r>
            <a:r>
              <a:rPr lang="en-US" dirty="0"/>
              <a:t> approach: transform </a:t>
            </a:r>
            <a:r>
              <a:rPr lang="en-US" b="1" dirty="0"/>
              <a:t>clocks to rational variables</a:t>
            </a:r>
          </a:p>
          <a:p>
            <a:pPr lvl="1">
              <a:buClr>
                <a:schemeClr val="tx1"/>
              </a:buClr>
            </a:pPr>
            <a:r>
              <a:rPr lang="en-US" sz="2800" b="1" dirty="0">
                <a:solidFill>
                  <a:schemeClr val="accent1"/>
                </a:solidFill>
              </a:rPr>
              <a:t>No efficient time abstraction</a:t>
            </a:r>
          </a:p>
          <a:p>
            <a:r>
              <a:rPr lang="en-US" b="1" dirty="0"/>
              <a:t>Timed automata </a:t>
            </a:r>
            <a:r>
              <a:rPr lang="en-US" dirty="0"/>
              <a:t>model checkers: </a:t>
            </a:r>
            <a:r>
              <a:rPr lang="en-US" b="1" dirty="0"/>
              <a:t>simple</a:t>
            </a:r>
            <a:r>
              <a:rPr lang="en-US" dirty="0"/>
              <a:t> data operations</a:t>
            </a:r>
          </a:p>
          <a:p>
            <a:pPr lvl="1">
              <a:buClr>
                <a:schemeClr val="tx1"/>
              </a:buClr>
            </a:pPr>
            <a:r>
              <a:rPr lang="en-US" sz="2800" b="1" dirty="0">
                <a:solidFill>
                  <a:schemeClr val="accent3"/>
                </a:solidFill>
              </a:rPr>
              <a:t>Lacking support for program semantics</a:t>
            </a:r>
          </a:p>
          <a:p>
            <a:r>
              <a:rPr lang="en-US" sz="3200" b="1" dirty="0"/>
              <a:t>Split</a:t>
            </a:r>
            <a:r>
              <a:rPr lang="en-US" sz="3200" dirty="0"/>
              <a:t> to TA and discrete state verification</a:t>
            </a:r>
          </a:p>
          <a:p>
            <a:pPr lvl="1">
              <a:buClr>
                <a:schemeClr val="tx1"/>
              </a:buClr>
            </a:pPr>
            <a:r>
              <a:rPr lang="en-US" sz="2800" b="1" dirty="0">
                <a:solidFill>
                  <a:schemeClr val="accent2"/>
                </a:solidFill>
              </a:rPr>
              <a:t>Not scaling well for many different clock constraints </a:t>
            </a:r>
            <a:r>
              <a:rPr lang="en-US" sz="2800" dirty="0"/>
              <a:t>(WCET)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4D0E975-00C3-9BB2-99BD-2E3246183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Timed model checking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E99C19-1A75-B218-661B-0F5E47E18640}"/>
              </a:ext>
            </a:extLst>
          </p:cNvPr>
          <p:cNvSpPr/>
          <p:nvPr/>
        </p:nvSpPr>
        <p:spPr>
          <a:xfrm>
            <a:off x="595061" y="1230650"/>
            <a:ext cx="11021961" cy="1248696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Challenge 3: </a:t>
            </a:r>
            <a:r>
              <a:rPr lang="en-US" sz="2800" b="1" dirty="0">
                <a:solidFill>
                  <a:schemeClr val="bg1"/>
                </a:solidFill>
              </a:rPr>
              <a:t>How to combine efficient and expressive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abstractions for time and data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88C36AF-5E70-E060-8B98-D5B9E16896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3114129"/>
              </p:ext>
            </p:extLst>
          </p:nvPr>
        </p:nvGraphicFramePr>
        <p:xfrm>
          <a:off x="6176244" y="6440624"/>
          <a:ext cx="4979435" cy="402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926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45569-34E7-FC78-00B6-A58BB33E0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35A5DB7-A9E2-DE2F-3ACB-72020F772D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49F6B3-F79E-3CEA-A51E-AF04A6648B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D11125-ADCD-1FD5-6809-7C4AA60C79C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4978" y="1201995"/>
            <a:ext cx="11617021" cy="5342706"/>
          </a:xfrm>
        </p:spPr>
        <p:txBody>
          <a:bodyPr>
            <a:noAutofit/>
          </a:bodyPr>
          <a:lstStyle/>
          <a:p>
            <a:r>
              <a:rPr lang="en-US" sz="2300" b="1" dirty="0"/>
              <a:t>Prototype implementation </a:t>
            </a:r>
            <a:r>
              <a:rPr lang="en-US" sz="2300" dirty="0"/>
              <a:t>in the Theta verification framework</a:t>
            </a:r>
          </a:p>
          <a:p>
            <a:endParaRPr lang="en-US" sz="2300" dirty="0"/>
          </a:p>
          <a:p>
            <a:endParaRPr lang="en-US" sz="2300" dirty="0"/>
          </a:p>
          <a:p>
            <a:endParaRPr lang="en-US" sz="2300" dirty="0"/>
          </a:p>
          <a:p>
            <a:endParaRPr lang="en-US" sz="2300" dirty="0"/>
          </a:p>
          <a:p>
            <a:endParaRPr lang="en-US" sz="2300" dirty="0"/>
          </a:p>
          <a:p>
            <a:endParaRPr lang="en-US" sz="2300" dirty="0"/>
          </a:p>
          <a:p>
            <a:pPr marL="0" indent="0">
              <a:buNone/>
            </a:pPr>
            <a:endParaRPr lang="en-US" sz="2300" dirty="0"/>
          </a:p>
          <a:p>
            <a:r>
              <a:rPr lang="en-US" sz="2300" dirty="0"/>
              <a:t>UPPAAL </a:t>
            </a:r>
            <a:r>
              <a:rPr lang="en-US" sz="2300" b="1" dirty="0">
                <a:solidFill>
                  <a:schemeClr val="accent1"/>
                </a:solidFill>
              </a:rPr>
              <a:t>timed</a:t>
            </a:r>
            <a:r>
              <a:rPr lang="en-US" sz="2300" dirty="0"/>
              <a:t> model checker: </a:t>
            </a:r>
            <a:r>
              <a:rPr lang="en-US" sz="2300" b="1" dirty="0">
                <a:solidFill>
                  <a:schemeClr val="accent2"/>
                </a:solidFill>
              </a:rPr>
              <a:t>limited</a:t>
            </a:r>
            <a:r>
              <a:rPr lang="en-US" sz="2300" dirty="0"/>
              <a:t> C semantics (manual abstraction)</a:t>
            </a:r>
          </a:p>
          <a:p>
            <a:r>
              <a:rPr lang="en-US" sz="2300" dirty="0"/>
              <a:t>Theta </a:t>
            </a:r>
            <a:r>
              <a:rPr lang="en-US" sz="2300" b="1" dirty="0">
                <a:solidFill>
                  <a:schemeClr val="accent1"/>
                </a:solidFill>
              </a:rPr>
              <a:t>without timing</a:t>
            </a:r>
            <a:r>
              <a:rPr lang="en-US" sz="2300" dirty="0"/>
              <a:t>: </a:t>
            </a:r>
            <a:r>
              <a:rPr lang="en-US" sz="2300" b="1" dirty="0">
                <a:solidFill>
                  <a:schemeClr val="accent2"/>
                </a:solidFill>
              </a:rPr>
              <a:t>spurious</a:t>
            </a:r>
            <a:r>
              <a:rPr lang="en-US" sz="2300" dirty="0"/>
              <a:t> counterexamples</a:t>
            </a:r>
          </a:p>
          <a:p>
            <a:pPr>
              <a:buClr>
                <a:schemeClr val="tx1"/>
              </a:buClr>
            </a:pPr>
            <a:r>
              <a:rPr lang="en-US" sz="2300" dirty="0"/>
              <a:t>Theta </a:t>
            </a:r>
            <a:r>
              <a:rPr lang="en-US" sz="2300" b="1" dirty="0">
                <a:solidFill>
                  <a:schemeClr val="accent1"/>
                </a:solidFill>
              </a:rPr>
              <a:t>CEGAR</a:t>
            </a:r>
            <a:r>
              <a:rPr lang="en-US" sz="2300" dirty="0"/>
              <a:t> (counterexample-guided abstraction refinement): </a:t>
            </a:r>
            <a:r>
              <a:rPr lang="en-US" sz="2300" b="1" dirty="0">
                <a:solidFill>
                  <a:schemeClr val="accent6"/>
                </a:solidFill>
              </a:rPr>
              <a:t>proves safety</a:t>
            </a:r>
            <a:endParaRPr lang="en-US" sz="2300" dirty="0"/>
          </a:p>
          <a:p>
            <a:endParaRPr lang="en-US" sz="23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37AE96D-0F72-8868-B635-B863EB82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9B24402-114D-E5E4-1215-91D187A83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03890"/>
              </p:ext>
            </p:extLst>
          </p:nvPr>
        </p:nvGraphicFramePr>
        <p:xfrm>
          <a:off x="527124" y="1739438"/>
          <a:ext cx="11137752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6292">
                  <a:extLst>
                    <a:ext uri="{9D8B030D-6E8A-4147-A177-3AD203B41FA5}">
                      <a16:colId xmlns:a16="http://schemas.microsoft.com/office/drawing/2014/main" val="1055529951"/>
                    </a:ext>
                  </a:extLst>
                </a:gridCol>
                <a:gridCol w="1856292">
                  <a:extLst>
                    <a:ext uri="{9D8B030D-6E8A-4147-A177-3AD203B41FA5}">
                      <a16:colId xmlns:a16="http://schemas.microsoft.com/office/drawing/2014/main" val="1101755248"/>
                    </a:ext>
                  </a:extLst>
                </a:gridCol>
                <a:gridCol w="1856292">
                  <a:extLst>
                    <a:ext uri="{9D8B030D-6E8A-4147-A177-3AD203B41FA5}">
                      <a16:colId xmlns:a16="http://schemas.microsoft.com/office/drawing/2014/main" val="3956212531"/>
                    </a:ext>
                  </a:extLst>
                </a:gridCol>
                <a:gridCol w="1856292">
                  <a:extLst>
                    <a:ext uri="{9D8B030D-6E8A-4147-A177-3AD203B41FA5}">
                      <a16:colId xmlns:a16="http://schemas.microsoft.com/office/drawing/2014/main" val="1228558552"/>
                    </a:ext>
                  </a:extLst>
                </a:gridCol>
                <a:gridCol w="1856292">
                  <a:extLst>
                    <a:ext uri="{9D8B030D-6E8A-4147-A177-3AD203B41FA5}">
                      <a16:colId xmlns:a16="http://schemas.microsoft.com/office/drawing/2014/main" val="3972582852"/>
                    </a:ext>
                  </a:extLst>
                </a:gridCol>
                <a:gridCol w="1856292">
                  <a:extLst>
                    <a:ext uri="{9D8B030D-6E8A-4147-A177-3AD203B41FA5}">
                      <a16:colId xmlns:a16="http://schemas.microsoft.com/office/drawing/2014/main" val="2685362085"/>
                    </a:ext>
                  </a:extLst>
                </a:gridCol>
              </a:tblGrid>
              <a:tr h="37248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Time sem.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 semantics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Exec. time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003674"/>
                  </a:ext>
                </a:extLst>
              </a:tr>
              <a:tr h="37248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UPPAAL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Zone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ym typeface="Wingdings" panose="05000000000000000000" pitchFamily="2" charset="2"/>
                        </a:rPr>
                        <a:t>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&gt; 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TIMEOUT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006223"/>
                  </a:ext>
                </a:extLst>
              </a:tr>
              <a:tr h="37248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UPPAAL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Zone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Very limited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ym typeface="Wingdings" panose="05000000000000000000" pitchFamily="2" charset="2"/>
                        </a:rPr>
                        <a:t></a:t>
                      </a:r>
                      <a:endParaRPr lang="en-US" sz="2000" dirty="0"/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0.01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SAFE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7468"/>
                  </a:ext>
                </a:extLst>
              </a:tr>
              <a:tr h="37248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Theta</a:t>
                      </a:r>
                      <a:r>
                        <a:rPr lang="en-US" sz="2000" dirty="0"/>
                        <a:t> BMC</a:t>
                      </a:r>
                    </a:p>
                  </a:txBody>
                  <a:tcPr>
                    <a:solidFill>
                      <a:srgbClr val="E7E9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</a:p>
                  </a:txBody>
                  <a:tcPr>
                    <a:solidFill>
                      <a:srgbClr val="E7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ym typeface="Wingdings" panose="05000000000000000000" pitchFamily="2" charset="2"/>
                        </a:rPr>
                        <a:t>Full</a:t>
                      </a:r>
                      <a:endParaRPr lang="en-US" sz="2000" dirty="0"/>
                    </a:p>
                  </a:txBody>
                  <a:tcPr>
                    <a:solidFill>
                      <a:srgbClr val="E7E9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ym typeface="Wingdings" panose="05000000000000000000" pitchFamily="2" charset="2"/>
                        </a:rPr>
                        <a:t></a:t>
                      </a:r>
                      <a:endParaRPr lang="en-US" sz="2000" dirty="0"/>
                    </a:p>
                  </a:txBody>
                  <a:tcPr>
                    <a:solidFill>
                      <a:srgbClr val="E7E9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2.19</a:t>
                      </a:r>
                    </a:p>
                  </a:txBody>
                  <a:tcPr>
                    <a:solidFill>
                      <a:srgbClr val="E7E9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UNSAFE</a:t>
                      </a:r>
                    </a:p>
                  </a:txBody>
                  <a:tcPr>
                    <a:solidFill>
                      <a:srgbClr val="E7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301855"/>
                  </a:ext>
                </a:extLst>
              </a:tr>
              <a:tr h="37248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Theta</a:t>
                      </a:r>
                      <a:r>
                        <a:rPr lang="en-US" sz="2000" dirty="0"/>
                        <a:t> CEGAR</a:t>
                      </a:r>
                    </a:p>
                  </a:txBody>
                  <a:tcPr>
                    <a:solidFill>
                      <a:srgbClr val="E7E9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</a:p>
                  </a:txBody>
                  <a:tcPr>
                    <a:solidFill>
                      <a:srgbClr val="E7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ym typeface="Wingdings" panose="05000000000000000000" pitchFamily="2" charset="2"/>
                        </a:rPr>
                        <a:t>Full</a:t>
                      </a:r>
                      <a:endParaRPr lang="en-US" sz="2000" dirty="0"/>
                    </a:p>
                  </a:txBody>
                  <a:tcPr>
                    <a:solidFill>
                      <a:srgbClr val="E7E9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ym typeface="Wingdings" panose="05000000000000000000" pitchFamily="2" charset="2"/>
                        </a:rPr>
                        <a:t></a:t>
                      </a:r>
                      <a:endParaRPr lang="en-US" sz="2000" dirty="0"/>
                    </a:p>
                  </a:txBody>
                  <a:tcPr>
                    <a:solidFill>
                      <a:srgbClr val="E7E9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2.67</a:t>
                      </a:r>
                    </a:p>
                  </a:txBody>
                  <a:tcPr>
                    <a:solidFill>
                      <a:srgbClr val="E7E9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UNSAFE</a:t>
                      </a:r>
                    </a:p>
                  </a:txBody>
                  <a:tcPr>
                    <a:solidFill>
                      <a:srgbClr val="E7E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15709"/>
                  </a:ext>
                </a:extLst>
              </a:tr>
              <a:tr h="37248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Theta</a:t>
                      </a:r>
                      <a:r>
                        <a:rPr lang="en-US" sz="2000" dirty="0"/>
                        <a:t> BMC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Rational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ym typeface="Wingdings" panose="05000000000000000000" pitchFamily="2" charset="2"/>
                        </a:rPr>
                        <a:t>Full</a:t>
                      </a:r>
                      <a:endParaRPr lang="en-US" sz="2000" dirty="0"/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ym typeface="Wingdings" panose="05000000000000000000" pitchFamily="2" charset="2"/>
                        </a:rPr>
                        <a:t></a:t>
                      </a:r>
                      <a:endParaRPr lang="en-US" sz="2000" dirty="0"/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&gt; 600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TIMEOUT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543672"/>
                  </a:ext>
                </a:extLst>
              </a:tr>
              <a:tr h="37248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Theta</a:t>
                      </a:r>
                      <a:r>
                        <a:rPr lang="en-US" sz="2000" dirty="0"/>
                        <a:t> CEGAR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Rational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ym typeface="Wingdings" panose="05000000000000000000" pitchFamily="2" charset="2"/>
                        </a:rPr>
                        <a:t>Full</a:t>
                      </a:r>
                      <a:endParaRPr lang="en-US" sz="2000" dirty="0"/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ym typeface="Wingdings" panose="05000000000000000000" pitchFamily="2" charset="2"/>
                        </a:rPr>
                        <a:t></a:t>
                      </a:r>
                      <a:endParaRPr lang="en-US" sz="2000" dirty="0"/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471.46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SAFE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452768"/>
                  </a:ext>
                </a:extLst>
              </a:tr>
              <a:tr h="37248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Theta</a:t>
                      </a:r>
                      <a:r>
                        <a:rPr lang="en-US" sz="2000" dirty="0"/>
                        <a:t> CEGAR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Zone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ym typeface="Wingdings" panose="05000000000000000000" pitchFamily="2" charset="2"/>
                        </a:rPr>
                        <a:t>Full</a:t>
                      </a:r>
                      <a:endParaRPr lang="en-US" sz="2000" dirty="0"/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ym typeface="Wingdings" panose="05000000000000000000" pitchFamily="2" charset="2"/>
                        </a:rPr>
                        <a:t></a:t>
                      </a:r>
                      <a:endParaRPr lang="en-US" sz="2000" dirty="0"/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11.61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>
                          <a:solidFill>
                            <a:schemeClr val="accent6"/>
                          </a:solidFill>
                          <a:latin typeface="+mn-lt"/>
                          <a:ea typeface="+mn-ea"/>
                          <a:cs typeface="+mn-cs"/>
                        </a:rPr>
                        <a:t>SAFE</a:t>
                      </a:r>
                    </a:p>
                  </a:txBody>
                  <a:tcPr>
                    <a:solidFill>
                      <a:srgbClr val="CCC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401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2943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D0AADEB-993A-B51A-6AF4-5AAB4C4A23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1"/>
              <a:t>Unified Timing-Aware Program Verification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041E36-FE55-52EB-7B9C-F8CFBDEFB3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08D5C0-F811-3756-1CB8-9CA1E5E001B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4977" y="1201994"/>
            <a:ext cx="11617023" cy="50513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Timed program verification </a:t>
            </a:r>
            <a:r>
              <a:rPr lang="en-US" dirty="0"/>
              <a:t>using </a:t>
            </a:r>
            <a:r>
              <a:rPr lang="en-US" b="1" dirty="0"/>
              <a:t>WCET analysis </a:t>
            </a:r>
            <a:r>
              <a:rPr lang="en-US" dirty="0"/>
              <a:t>results</a:t>
            </a:r>
          </a:p>
          <a:p>
            <a:pPr marL="0" indent="0">
              <a:buNone/>
            </a:pPr>
            <a:endParaRPr lang="hu-HU" b="1" dirty="0"/>
          </a:p>
          <a:p>
            <a:pPr marL="0" indent="0">
              <a:buNone/>
            </a:pPr>
            <a:endParaRPr lang="hu-HU" b="1" dirty="0"/>
          </a:p>
          <a:p>
            <a:pPr marL="0" indent="0">
              <a:buNone/>
            </a:pPr>
            <a:endParaRPr lang="hu-HU" b="1" dirty="0"/>
          </a:p>
          <a:p>
            <a:pPr marL="0" indent="0">
              <a:buNone/>
            </a:pPr>
            <a:r>
              <a:rPr lang="en-US" b="1" dirty="0"/>
              <a:t>Identified challenges: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How to </a:t>
            </a:r>
            <a:r>
              <a:rPr lang="en-US" sz="2800" b="1" dirty="0">
                <a:solidFill>
                  <a:schemeClr val="accent1"/>
                </a:solidFill>
              </a:rPr>
              <a:t>back-annotate</a:t>
            </a:r>
            <a:r>
              <a:rPr lang="en-US" sz="2800" dirty="0"/>
              <a:t> WCET results to C source code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How to represent the influence of </a:t>
            </a:r>
            <a:r>
              <a:rPr lang="en-US" sz="2800" b="1" dirty="0">
                <a:solidFill>
                  <a:schemeClr val="accent3"/>
                </a:solidFill>
              </a:rPr>
              <a:t>advanced language </a:t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800" b="1" dirty="0">
                <a:solidFill>
                  <a:schemeClr val="accent3"/>
                </a:solidFill>
              </a:rPr>
              <a:t>features </a:t>
            </a:r>
            <a:r>
              <a:rPr lang="en-US" sz="2800" dirty="0"/>
              <a:t>on </a:t>
            </a:r>
            <a:r>
              <a:rPr lang="en-US" sz="2800" b="1" dirty="0">
                <a:solidFill>
                  <a:schemeClr val="accent3"/>
                </a:solidFill>
              </a:rPr>
              <a:t>time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How to combine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chemeClr val="accent2"/>
                </a:solidFill>
              </a:rPr>
              <a:t>efficient and expressive </a:t>
            </a:r>
            <a:r>
              <a:rPr lang="en-US" sz="2800" dirty="0"/>
              <a:t>abstractions </a:t>
            </a:r>
            <a:br>
              <a:rPr lang="en-US" sz="2800" dirty="0"/>
            </a:br>
            <a:r>
              <a:rPr lang="en-US" sz="2800" dirty="0"/>
              <a:t>for </a:t>
            </a:r>
            <a:r>
              <a:rPr lang="en-US" sz="2800" b="1" dirty="0">
                <a:solidFill>
                  <a:schemeClr val="accent2"/>
                </a:solidFill>
              </a:rPr>
              <a:t>time and data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81C274-7A2C-E103-D71E-9F6C8CCE2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F5B9802-1F49-6F0E-3482-B7A37137E2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2534175"/>
              </p:ext>
            </p:extLst>
          </p:nvPr>
        </p:nvGraphicFramePr>
        <p:xfrm>
          <a:off x="574977" y="1462549"/>
          <a:ext cx="11042046" cy="1789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5646348"/>
      </p:ext>
    </p:extLst>
  </p:cSld>
  <p:clrMapOvr>
    <a:masterClrMapping/>
  </p:clrMapOvr>
</p:sld>
</file>

<file path=ppt/theme/theme1.xml><?xml version="1.0" encoding="utf-8"?>
<a:theme xmlns:a="http://schemas.openxmlformats.org/drawingml/2006/main" name="1_FTSRG">
  <a:themeElements>
    <a:clrScheme name="FTSRG">
      <a:dk1>
        <a:srgbClr val="000000"/>
      </a:dk1>
      <a:lt1>
        <a:srgbClr val="FFFFFF"/>
      </a:lt1>
      <a:dk2>
        <a:srgbClr val="2F2D2E"/>
      </a:dk2>
      <a:lt2>
        <a:srgbClr val="A7A8A7"/>
      </a:lt2>
      <a:accent1>
        <a:srgbClr val="1446A0"/>
      </a:accent1>
      <a:accent2>
        <a:srgbClr val="960018"/>
      </a:accent2>
      <a:accent3>
        <a:srgbClr val="522B47"/>
      </a:accent3>
      <a:accent4>
        <a:srgbClr val="FB8B24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TSRG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VM23-Combining-CEGAR-and-Lazy-Abstraction-1.pptx" id="{CF431074-5249-499D-B93C-B67615B0A057}" vid="{64CC3914-0157-4F11-89E9-99134438A92D}"/>
    </a:ext>
  </a:extLst>
</a:theme>
</file>

<file path=ppt/theme/theme2.xml><?xml version="1.0" encoding="utf-8"?>
<a:theme xmlns:a="http://schemas.openxmlformats.org/drawingml/2006/main" name="FTSRG">
  <a:themeElements>
    <a:clrScheme name="FTSRG">
      <a:dk1>
        <a:srgbClr val="000000"/>
      </a:dk1>
      <a:lt1>
        <a:srgbClr val="FFFFFF"/>
      </a:lt1>
      <a:dk2>
        <a:srgbClr val="2F2D2E"/>
      </a:dk2>
      <a:lt2>
        <a:srgbClr val="A7A8A7"/>
      </a:lt2>
      <a:accent1>
        <a:srgbClr val="1446A0"/>
      </a:accent1>
      <a:accent2>
        <a:srgbClr val="960018"/>
      </a:accent2>
      <a:accent3>
        <a:srgbClr val="522B47"/>
      </a:accent3>
      <a:accent4>
        <a:srgbClr val="FB8B24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TSRG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VM23-Combining-CEGAR-and-Lazy-Abstraction-1.pptx" id="{CF431074-5249-499D-B93C-B67615B0A057}" vid="{74254080-C03F-4659-99D3-E02EB4B6ACB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FTSRG">
    <a:dk1>
      <a:srgbClr val="000000"/>
    </a:dk1>
    <a:lt1>
      <a:srgbClr val="FFFFFF"/>
    </a:lt1>
    <a:dk2>
      <a:srgbClr val="2F2D2E"/>
    </a:dk2>
    <a:lt2>
      <a:srgbClr val="A7A8A7"/>
    </a:lt2>
    <a:accent1>
      <a:srgbClr val="1446A0"/>
    </a:accent1>
    <a:accent2>
      <a:srgbClr val="960018"/>
    </a:accent2>
    <a:accent3>
      <a:srgbClr val="522B47"/>
    </a:accent3>
    <a:accent4>
      <a:srgbClr val="FB8B24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ftsrg-new-new-presentation-template</Template>
  <TotalTime>2085</TotalTime>
  <Words>1720</Words>
  <Application>Microsoft Office PowerPoint</Application>
  <PresentationFormat>Widescreen</PresentationFormat>
  <Paragraphs>381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Aptos</vt:lpstr>
      <vt:lpstr>Arial</vt:lpstr>
      <vt:lpstr>Cambria Math</vt:lpstr>
      <vt:lpstr>Consolas</vt:lpstr>
      <vt:lpstr>Open Sans</vt:lpstr>
      <vt:lpstr>Open Sans ExtraBold</vt:lpstr>
      <vt:lpstr>Wingdings</vt:lpstr>
      <vt:lpstr>1_FTSRG</vt:lpstr>
      <vt:lpstr>FTSRG</vt:lpstr>
      <vt:lpstr>Unified Timing-Aware Program Verification</vt:lpstr>
      <vt:lpstr>Program Verification</vt:lpstr>
      <vt:lpstr>Program Verification</vt:lpstr>
      <vt:lpstr>Program Verification</vt:lpstr>
      <vt:lpstr>Motivating Example</vt:lpstr>
      <vt:lpstr>Vision for Unified Timing-Aware  Program Verification</vt:lpstr>
      <vt:lpstr>Vision for Unified Timing-Aware  Program Verification</vt:lpstr>
      <vt:lpstr>WCET Analysis</vt:lpstr>
      <vt:lpstr>Source Code Annotation</vt:lpstr>
      <vt:lpstr>Motivating Example</vt:lpstr>
      <vt:lpstr>Motivating Example</vt:lpstr>
      <vt:lpstr>Source Code Annotation</vt:lpstr>
      <vt:lpstr>Timed formal model</vt:lpstr>
      <vt:lpstr>Timed formal model</vt:lpstr>
      <vt:lpstr>Timed model checking</vt:lpstr>
      <vt:lpstr>Timed model checking</vt:lpstr>
      <vt:lpstr>Preliminary results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Cziborová Dóra</dc:creator>
  <cp:lastModifiedBy>Cziborová Dóra</cp:lastModifiedBy>
  <cp:revision>98</cp:revision>
  <dcterms:created xsi:type="dcterms:W3CDTF">2026-02-03T12:20:43Z</dcterms:created>
  <dcterms:modified xsi:type="dcterms:W3CDTF">2026-09-24T10:35:35Z</dcterms:modified>
</cp:coreProperties>
</file>