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21D8309.xml" ContentType="application/vnd.ms-powerpoint.comments+xml"/>
  <Override PartName="/ppt/notesSlides/notesSlide3.xml" ContentType="application/vnd.openxmlformats-officedocument.presentationml.notesSlide+xml"/>
  <Override PartName="/ppt/comments/modernComment_102_BCFDD40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1"/>
  </p:notesMasterIdLst>
  <p:sldIdLst>
    <p:sldId id="256" r:id="rId5"/>
    <p:sldId id="257" r:id="rId6"/>
    <p:sldId id="258" r:id="rId7"/>
    <p:sldId id="276" r:id="rId8"/>
    <p:sldId id="278" r:id="rId9"/>
    <p:sldId id="268" r:id="rId10"/>
    <p:sldId id="279" r:id="rId11"/>
    <p:sldId id="280" r:id="rId12"/>
    <p:sldId id="281" r:id="rId13"/>
    <p:sldId id="282" r:id="rId14"/>
    <p:sldId id="285" r:id="rId15"/>
    <p:sldId id="284" r:id="rId16"/>
    <p:sldId id="283" r:id="rId17"/>
    <p:sldId id="286" r:id="rId18"/>
    <p:sldId id="272" r:id="rId19"/>
    <p:sldId id="277" r:id="rId20"/>
  </p:sldIdLst>
  <p:sldSz cx="12192000" cy="6858000"/>
  <p:notesSz cx="6858000" cy="9144000"/>
  <p:embeddedFontLst>
    <p:embeddedFont>
      <p:font typeface="Open Sans" panose="020B0606030504020204" pitchFamily="34" charset="0"/>
      <p:regular r:id="rId22"/>
      <p:bold r:id="rId23"/>
      <p:italic r:id="rId24"/>
      <p:boldItalic r:id="rId25"/>
    </p:embeddedFont>
    <p:embeddedFont>
      <p:font typeface="Open Sans ExtraBold" panose="020B0906030804020204" pitchFamily="34" charset="0"/>
      <p:bold r:id="rId26"/>
      <p:boldItalic r:id="rId27"/>
    </p:embeddedFont>
  </p:embeddedFontLst>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76F08C-FDFA-3D9B-E722-B139647A9E24}" name="Micskei Zoltán" initials="MZ" userId="S::micskei.zoltan@vik.bme.hu::a6f32290-0dad-46b2-8967-5fb263dca087" providerId="AD"/>
  <p188:author id="{6F9B8690-5F97-00DB-6951-F65C739FC431}" name="Serban Andrada Alexia" initials="SA" userId="S::serban.andrada@edu.bme.hu::b02bc387-2d2b-42ea-acce-fabdbe2b51d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B8B24"/>
    <a:srgbClr val="121514"/>
    <a:srgbClr val="1719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FE1D93-4789-40B5-82BC-804D5AAB4573}" v="438" dt="2026-09-21T14:56:23.0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21882" autoAdjust="0"/>
  </p:normalViewPr>
  <p:slideViewPr>
    <p:cSldViewPr snapToGrid="0">
      <p:cViewPr>
        <p:scale>
          <a:sx n="100" d="100"/>
          <a:sy n="100" d="100"/>
        </p:scale>
        <p:origin x="954" y="-24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 Id="rId8" Type="http://schemas.openxmlformats.org/officeDocument/2006/relationships/slide" Target="slides/slide4.xml"/></Relationships>
</file>

<file path=ppt/comments/modernComment_101_21D8309.xml><?xml version="1.0" encoding="utf-8"?>
<p188:cmLst xmlns:a="http://schemas.openxmlformats.org/drawingml/2006/main" xmlns:r="http://schemas.openxmlformats.org/officeDocument/2006/relationships" xmlns:p188="http://schemas.microsoft.com/office/powerpoint/2018/8/main">
  <p188:cm id="{80194D77-DE0B-4892-83A1-3F6AC8394C34}" authorId="{3A76F08C-FDFA-3D9B-E722-B139647A9E24}" status="resolved" created="2025-05-27T09:44:39.233" complete="100000">
    <pc:sldMkLst xmlns:pc="http://schemas.microsoft.com/office/powerpoint/2013/main/command">
      <pc:docMk/>
      <pc:sldMk cId="35488521" sldId="257"/>
    </pc:sldMkLst>
    <p188:txBody>
      <a:bodyPr/>
      <a:lstStyle/>
      <a:p>
        <a:r>
          <a:rPr lang="en-US"/>
          <a:t>ezen annyit frissíts, hogy valahogy a PLC kód komplexitásra legyen utalás (amit az OTDK-n nem értettek)</a:t>
        </a:r>
      </a:p>
    </p188:txBody>
  </p188:cm>
</p188:cmLst>
</file>

<file path=ppt/comments/modernComment_102_BCFDD404.xml><?xml version="1.0" encoding="utf-8"?>
<p188:cmLst xmlns:a="http://schemas.openxmlformats.org/drawingml/2006/main" xmlns:r="http://schemas.openxmlformats.org/officeDocument/2006/relationships" xmlns:p188="http://schemas.microsoft.com/office/powerpoint/2018/8/main">
  <p188:cm id="{E90216FD-CF08-4713-AC8C-788FECA567E6}" authorId="{3A76F08C-FDFA-3D9B-E722-B139647A9E24}" status="resolved" created="2025-05-27T09:45:37.282" complete="100000">
    <ac:txMkLst xmlns:ac="http://schemas.microsoft.com/office/drawing/2013/main/command">
      <pc:docMk xmlns:pc="http://schemas.microsoft.com/office/powerpoint/2013/main/command"/>
      <pc:sldMk xmlns:pc="http://schemas.microsoft.com/office/powerpoint/2013/main/command" cId="3170751492" sldId="258"/>
      <ac:spMk id="3" creationId="{4388A5FA-CE4C-4525-7B7C-F967BF055D10}"/>
      <ac:txMk cp="0">
        <ac:context len="40" hash="211549716"/>
      </ac:txMk>
    </ac:txMkLst>
    <p188:txBody>
      <a:bodyPr/>
      <a:lstStyle/>
      <a:p>
        <a:r>
          <a:rPr lang="en-US"/>
          <a:t>ezt kéne kérdésként Bold buborékba kiemelni az elejére.
How to measure the fault detection ability of a test suite?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B83783-5DCD-4AF3-8240-3A025A9A52FD}"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A45F1-7FE6-4F4B-AE1D-BF73A7FF3540}" type="slidenum">
              <a:rPr lang="en-US" smtClean="0"/>
              <a:t>‹#›</a:t>
            </a:fld>
            <a:endParaRPr lang="en-US"/>
          </a:p>
        </p:txBody>
      </p:sp>
    </p:spTree>
    <p:extLst>
      <p:ext uri="{BB962C8B-B14F-4D97-AF65-F5344CB8AC3E}">
        <p14:creationId xmlns:p14="http://schemas.microsoft.com/office/powerpoint/2010/main" val="74700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a:t>
            </a:r>
            <a:r>
              <a:rPr lang="en-US" dirty="0" err="1"/>
              <a:t>name,msters</a:t>
            </a:r>
            <a:r>
              <a:rPr lang="en-US" dirty="0"/>
              <a:t> student at </a:t>
            </a:r>
            <a:r>
              <a:rPr lang="en-US"/>
              <a:t>ftsrg </a:t>
            </a:r>
            <a:r>
              <a:rPr lang="en-US" dirty="0"/>
              <a:t>and my research so far has focused on mutation testing in embedded, safety critical systems and industry case studies on using this methodology. </a:t>
            </a:r>
          </a:p>
          <a:p>
            <a:r>
              <a:rPr lang="en-US" dirty="0"/>
              <a:t>A large part of that focused on PLCs specifically, and I ended up using a model checking tool, </a:t>
            </a:r>
            <a:r>
              <a:rPr lang="en-US" dirty="0" err="1"/>
              <a:t>PLCverif</a:t>
            </a:r>
            <a:r>
              <a:rPr lang="en-US" dirty="0"/>
              <a:t> to solve some problems coming up during the process.</a:t>
            </a:r>
          </a:p>
        </p:txBody>
      </p:sp>
      <p:sp>
        <p:nvSpPr>
          <p:cNvPr id="4" name="Slide Number Placeholder 3"/>
          <p:cNvSpPr>
            <a:spLocks noGrp="1"/>
          </p:cNvSpPr>
          <p:nvPr>
            <p:ph type="sldNum" sz="quarter" idx="5"/>
          </p:nvPr>
        </p:nvSpPr>
        <p:spPr/>
        <p:txBody>
          <a:bodyPr/>
          <a:lstStyle/>
          <a:p>
            <a:fld id="{985A45F1-7FE6-4F4B-AE1D-BF73A7FF3540}" type="slidenum">
              <a:rPr lang="en-US" smtClean="0"/>
              <a:t>1</a:t>
            </a:fld>
            <a:endParaRPr lang="en-US"/>
          </a:p>
        </p:txBody>
      </p:sp>
    </p:spTree>
    <p:extLst>
      <p:ext uri="{BB962C8B-B14F-4D97-AF65-F5344CB8AC3E}">
        <p14:creationId xmlns:p14="http://schemas.microsoft.com/office/powerpoint/2010/main" val="3178968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b="0" dirty="0">
                <a:cs typeface="Calibri"/>
              </a:rPr>
              <a:t>PLCs are specialized industrial control systems</a:t>
            </a:r>
          </a:p>
          <a:p>
            <a:r>
              <a:rPr lang="en-US" b="0" dirty="0">
                <a:cs typeface="Calibri"/>
              </a:rPr>
              <a:t>Their software is written in specialized languages, and is executed in a loop</a:t>
            </a:r>
          </a:p>
          <a:p>
            <a:r>
              <a:rPr lang="en-US" b="0" dirty="0">
                <a:cs typeface="Calibri"/>
              </a:rPr>
              <a:t>They’re often used in safety critical environments, such as …</a:t>
            </a:r>
          </a:p>
          <a:p>
            <a:r>
              <a:rPr lang="en-US" b="0" dirty="0">
                <a:cs typeface="Calibri"/>
              </a:rPr>
              <a:t>This would motivate the adoption of formal verification, but </a:t>
            </a:r>
          </a:p>
          <a:p>
            <a:r>
              <a:rPr lang="en-US" b="0" dirty="0">
                <a:cs typeface="Calibri"/>
              </a:rPr>
              <a:t>        unfortunately it is not widespread practice, </a:t>
            </a:r>
          </a:p>
          <a:p>
            <a:r>
              <a:rPr lang="en-US" b="0" dirty="0">
                <a:cs typeface="Calibri"/>
              </a:rPr>
              <a:t>        requires domain specific knowledge or is constrained by the tooling used</a:t>
            </a:r>
          </a:p>
          <a:p>
            <a:r>
              <a:rPr lang="en-US" b="0" dirty="0">
                <a:cs typeface="Calibri"/>
              </a:rPr>
              <a:t>Testing is still the primary solution, but in this case, a lot more challenging because </a:t>
            </a:r>
          </a:p>
          <a:p>
            <a:r>
              <a:rPr lang="en-US" b="0" dirty="0">
                <a:cs typeface="Calibri"/>
              </a:rPr>
              <a:t>        it also requires domain specific knowledge (specialized languages)</a:t>
            </a:r>
          </a:p>
          <a:p>
            <a:r>
              <a:rPr lang="en-US" b="0" dirty="0">
                <a:cs typeface="Calibri"/>
              </a:rPr>
              <a:t>        tooling is less well developed, e.g. in my case study no coverage measurement, debugging had limited capabilities</a:t>
            </a:r>
          </a:p>
          <a:p>
            <a:r>
              <a:rPr lang="en-US" b="0" dirty="0">
                <a:cs typeface="Calibri"/>
              </a:rPr>
              <a:t>I ended up using mutation testing to make software testing more efficient </a:t>
            </a:r>
          </a:p>
        </p:txBody>
      </p:sp>
      <p:sp>
        <p:nvSpPr>
          <p:cNvPr id="4" name="Dia számának helye 3"/>
          <p:cNvSpPr>
            <a:spLocks noGrp="1"/>
          </p:cNvSpPr>
          <p:nvPr>
            <p:ph type="sldNum" sz="quarter" idx="5"/>
          </p:nvPr>
        </p:nvSpPr>
        <p:spPr/>
        <p:txBody>
          <a:bodyPr/>
          <a:lstStyle/>
          <a:p>
            <a:fld id="{985A45F1-7FE6-4F4B-AE1D-BF73A7FF3540}" type="slidenum">
              <a:rPr lang="en-US" smtClean="0"/>
              <a:t>2</a:t>
            </a:fld>
            <a:endParaRPr lang="en-US"/>
          </a:p>
        </p:txBody>
      </p:sp>
    </p:spTree>
    <p:extLst>
      <p:ext uri="{BB962C8B-B14F-4D97-AF65-F5344CB8AC3E}">
        <p14:creationId xmlns:p14="http://schemas.microsoft.com/office/powerpoint/2010/main" val="3961692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dirty="0">
                <a:cs typeface="Calibri"/>
              </a:rPr>
              <a:t>A method to measure fault detection ability of  test suite</a:t>
            </a:r>
          </a:p>
          <a:p>
            <a:r>
              <a:rPr lang="en-US" dirty="0">
                <a:cs typeface="Calibri"/>
              </a:rPr>
              <a:t>[how it works]</a:t>
            </a:r>
          </a:p>
          <a:p>
            <a:r>
              <a:rPr lang="en-US" dirty="0">
                <a:cs typeface="Calibri"/>
              </a:rPr>
              <a:t>But there are some problems that come up, all of them related to live mutants</a:t>
            </a:r>
            <a:r>
              <a:rPr lang="en-US" dirty="0">
                <a:cs typeface="Calibri"/>
                <a:sym typeface="Wingdings" panose="05000000000000000000" pitchFamily="2" charset="2"/>
              </a:rPr>
              <a:t></a:t>
            </a:r>
            <a:endParaRPr lang="en-US" dirty="0">
              <a:cs typeface="Calibri"/>
            </a:endParaRPr>
          </a:p>
        </p:txBody>
      </p:sp>
      <p:sp>
        <p:nvSpPr>
          <p:cNvPr id="4" name="Dia számának helye 3"/>
          <p:cNvSpPr>
            <a:spLocks noGrp="1"/>
          </p:cNvSpPr>
          <p:nvPr>
            <p:ph type="sldNum" sz="quarter" idx="5"/>
          </p:nvPr>
        </p:nvSpPr>
        <p:spPr/>
        <p:txBody>
          <a:bodyPr/>
          <a:lstStyle/>
          <a:p>
            <a:fld id="{985A45F1-7FE6-4F4B-AE1D-BF73A7FF3540}" type="slidenum">
              <a:rPr lang="en-US" smtClean="0"/>
              <a:t>3</a:t>
            </a:fld>
            <a:endParaRPr lang="en-US"/>
          </a:p>
        </p:txBody>
      </p:sp>
    </p:spTree>
    <p:extLst>
      <p:ext uri="{BB962C8B-B14F-4D97-AF65-F5344CB8AC3E}">
        <p14:creationId xmlns:p14="http://schemas.microsoft.com/office/powerpoint/2010/main" val="2128311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90A1A-BB96-3DED-5B3F-60EF50D9100A}"/>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BF08DAE-4797-9EF9-4333-B6DFBDCCD39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D4977D0-FDD5-ACBF-49FF-D5A63FFDD131}"/>
              </a:ext>
            </a:extLst>
          </p:cNvPr>
          <p:cNvSpPr>
            <a:spLocks noGrp="1"/>
          </p:cNvSpPr>
          <p:nvPr>
            <p:ph type="body" idx="1"/>
          </p:nvPr>
        </p:nvSpPr>
        <p:spPr/>
        <p:txBody>
          <a:bodyPr/>
          <a:lstStyle/>
          <a:p>
            <a:r>
              <a:rPr lang="en-US" dirty="0">
                <a:cs typeface="Calibri"/>
              </a:rPr>
              <a:t>All our problems can be traced back to live mutants and handling them :D</a:t>
            </a:r>
          </a:p>
          <a:p>
            <a:r>
              <a:rPr lang="en-US" dirty="0">
                <a:cs typeface="Calibri"/>
              </a:rPr>
              <a:t>Problems can be solved with a model checker, in this case specifically </a:t>
            </a:r>
            <a:r>
              <a:rPr lang="en-US" dirty="0" err="1">
                <a:cs typeface="Calibri"/>
              </a:rPr>
              <a:t>PLCverif</a:t>
            </a:r>
            <a:r>
              <a:rPr lang="en-US" dirty="0">
                <a:cs typeface="Calibri"/>
              </a:rPr>
              <a:t>. </a:t>
            </a:r>
          </a:p>
        </p:txBody>
      </p:sp>
      <p:sp>
        <p:nvSpPr>
          <p:cNvPr id="4" name="Dia számának helye 3">
            <a:extLst>
              <a:ext uri="{FF2B5EF4-FFF2-40B4-BE49-F238E27FC236}">
                <a16:creationId xmlns:a16="http://schemas.microsoft.com/office/drawing/2014/main" id="{C236B06A-BDD2-1165-14EE-AB9040AFA846}"/>
              </a:ext>
            </a:extLst>
          </p:cNvPr>
          <p:cNvSpPr>
            <a:spLocks noGrp="1"/>
          </p:cNvSpPr>
          <p:nvPr>
            <p:ph type="sldNum" sz="quarter" idx="5"/>
          </p:nvPr>
        </p:nvSpPr>
        <p:spPr/>
        <p:txBody>
          <a:bodyPr/>
          <a:lstStyle/>
          <a:p>
            <a:fld id="{985A45F1-7FE6-4F4B-AE1D-BF73A7FF3540}" type="slidenum">
              <a:rPr lang="en-US" smtClean="0"/>
              <a:t>4</a:t>
            </a:fld>
            <a:endParaRPr lang="en-US"/>
          </a:p>
        </p:txBody>
      </p:sp>
    </p:spTree>
    <p:extLst>
      <p:ext uri="{BB962C8B-B14F-4D97-AF65-F5344CB8AC3E}">
        <p14:creationId xmlns:p14="http://schemas.microsoft.com/office/powerpoint/2010/main" val="4169796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theoretical background is </a:t>
            </a:r>
            <a:r>
              <a:rPr lang="en-US" dirty="0" err="1"/>
              <a:t>smdbtcg</a:t>
            </a:r>
            <a:r>
              <a:rPr lang="en-US" dirty="0"/>
              <a:t>, which isn’t new, my contribution is how </a:t>
            </a:r>
            <a:r>
              <a:rPr lang="en-US" dirty="0" err="1"/>
              <a:t>PLCverif</a:t>
            </a:r>
            <a:r>
              <a:rPr lang="en-US" dirty="0"/>
              <a:t> can be sued to achieve this.</a:t>
            </a:r>
          </a:p>
          <a:p>
            <a:r>
              <a:rPr lang="en-US" dirty="0"/>
              <a:t>[how it works]</a:t>
            </a:r>
          </a:p>
          <a:p>
            <a:r>
              <a:rPr lang="en-US" dirty="0"/>
              <a:t>And now I1ll show you a very simple example of this in action</a:t>
            </a:r>
          </a:p>
        </p:txBody>
      </p:sp>
      <p:sp>
        <p:nvSpPr>
          <p:cNvPr id="4" name="Slide Number Placeholder 3"/>
          <p:cNvSpPr>
            <a:spLocks noGrp="1"/>
          </p:cNvSpPr>
          <p:nvPr>
            <p:ph type="sldNum" sz="quarter" idx="5"/>
          </p:nvPr>
        </p:nvSpPr>
        <p:spPr/>
        <p:txBody>
          <a:bodyPr/>
          <a:lstStyle/>
          <a:p>
            <a:fld id="{985A45F1-7FE6-4F4B-AE1D-BF73A7FF3540}" type="slidenum">
              <a:rPr lang="en-US" smtClean="0"/>
              <a:t>5</a:t>
            </a:fld>
            <a:endParaRPr lang="en-US"/>
          </a:p>
        </p:txBody>
      </p:sp>
    </p:spTree>
    <p:extLst>
      <p:ext uri="{BB962C8B-B14F-4D97-AF65-F5344CB8AC3E}">
        <p14:creationId xmlns:p14="http://schemas.microsoft.com/office/powerpoint/2010/main" val="4157192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dirty="0">
                <a:cs typeface="Calibri"/>
              </a:rPr>
              <a:t>Lets take the abs </a:t>
            </a:r>
            <a:r>
              <a:rPr lang="en-US" dirty="0" err="1">
                <a:cs typeface="Calibri"/>
              </a:rPr>
              <a:t>val</a:t>
            </a:r>
            <a:r>
              <a:rPr lang="en-US" dirty="0">
                <a:cs typeface="Calibri"/>
              </a:rPr>
              <a:t> function, in this case we’ll only mutate one line</a:t>
            </a:r>
          </a:p>
          <a:p>
            <a:r>
              <a:rPr lang="en-US" dirty="0">
                <a:cs typeface="Calibri"/>
              </a:rPr>
              <a:t>These two mutants can be created </a:t>
            </a:r>
          </a:p>
          <a:p>
            <a:endParaRPr lang="en-US" dirty="0">
              <a:cs typeface="Calibri"/>
            </a:endParaRPr>
          </a:p>
          <a:p>
            <a:r>
              <a:rPr lang="en-US" dirty="0">
                <a:cs typeface="Calibri"/>
              </a:rPr>
              <a:t>Now the code orchestration</a:t>
            </a:r>
          </a:p>
        </p:txBody>
      </p:sp>
      <p:sp>
        <p:nvSpPr>
          <p:cNvPr id="4" name="Dia számának helye 3"/>
          <p:cNvSpPr>
            <a:spLocks noGrp="1"/>
          </p:cNvSpPr>
          <p:nvPr>
            <p:ph type="sldNum" sz="quarter" idx="5"/>
          </p:nvPr>
        </p:nvSpPr>
        <p:spPr/>
        <p:txBody>
          <a:bodyPr/>
          <a:lstStyle/>
          <a:p>
            <a:fld id="{985A45F1-7FE6-4F4B-AE1D-BF73A7FF3540}" type="slidenum">
              <a:rPr lang="en-US" smtClean="0"/>
              <a:t>6</a:t>
            </a:fld>
            <a:endParaRPr lang="en-US"/>
          </a:p>
        </p:txBody>
      </p:sp>
    </p:spTree>
    <p:extLst>
      <p:ext uri="{BB962C8B-B14F-4D97-AF65-F5344CB8AC3E}">
        <p14:creationId xmlns:p14="http://schemas.microsoft.com/office/powerpoint/2010/main" val="1581503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A74F7-C820-657E-C646-521D7A0A70B3}"/>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FD5E4FE-25EA-9D66-85CB-AE07CAEB9DD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30B54BB-A316-2CA7-86D8-8976E50EFCA6}"/>
              </a:ext>
            </a:extLst>
          </p:cNvPr>
          <p:cNvSpPr>
            <a:spLocks noGrp="1"/>
          </p:cNvSpPr>
          <p:nvPr>
            <p:ph type="body" idx="1"/>
          </p:nvPr>
        </p:nvSpPr>
        <p:spPr/>
        <p:txBody>
          <a:bodyPr/>
          <a:lstStyle/>
          <a:p>
            <a:r>
              <a:rPr lang="en-US" dirty="0">
                <a:cs typeface="Calibri"/>
              </a:rPr>
              <a:t>First, we take a single input and wire it into both the mutant and the original code</a:t>
            </a:r>
          </a:p>
          <a:p>
            <a:endParaRPr lang="en-US" dirty="0">
              <a:cs typeface="Calibri"/>
            </a:endParaRPr>
          </a:p>
          <a:p>
            <a:r>
              <a:rPr lang="en-US" dirty="0">
                <a:cs typeface="Calibri"/>
              </a:rPr>
              <a:t>Then we capture their outputs</a:t>
            </a:r>
          </a:p>
          <a:p>
            <a:endParaRPr lang="en-US" dirty="0">
              <a:cs typeface="Calibri"/>
            </a:endParaRPr>
          </a:p>
          <a:p>
            <a:r>
              <a:rPr lang="en-US" dirty="0">
                <a:cs typeface="Calibri"/>
              </a:rPr>
              <a:t>And compare them to </a:t>
            </a:r>
            <a:r>
              <a:rPr lang="en-US" dirty="0" err="1">
                <a:cs typeface="Calibri"/>
              </a:rPr>
              <a:t>eachother</a:t>
            </a:r>
            <a:endParaRPr lang="en-US" dirty="0">
              <a:cs typeface="Calibri"/>
            </a:endParaRPr>
          </a:p>
          <a:p>
            <a:endParaRPr lang="en-US" dirty="0">
              <a:cs typeface="Calibri"/>
            </a:endParaRPr>
          </a:p>
          <a:p>
            <a:r>
              <a:rPr lang="en-US" dirty="0">
                <a:cs typeface="Calibri"/>
              </a:rPr>
              <a:t>From here on, we’ll be using </a:t>
            </a:r>
            <a:r>
              <a:rPr lang="en-US" dirty="0" err="1">
                <a:cs typeface="Calibri"/>
              </a:rPr>
              <a:t>PLCverif</a:t>
            </a:r>
            <a:r>
              <a:rPr lang="en-US" dirty="0">
                <a:cs typeface="Calibri"/>
              </a:rPr>
              <a:t>.</a:t>
            </a:r>
          </a:p>
        </p:txBody>
      </p:sp>
      <p:sp>
        <p:nvSpPr>
          <p:cNvPr id="4" name="Dia számának helye 3">
            <a:extLst>
              <a:ext uri="{FF2B5EF4-FFF2-40B4-BE49-F238E27FC236}">
                <a16:creationId xmlns:a16="http://schemas.microsoft.com/office/drawing/2014/main" id="{656E81C3-D45C-61D2-3C3F-6AA112B6D392}"/>
              </a:ext>
            </a:extLst>
          </p:cNvPr>
          <p:cNvSpPr>
            <a:spLocks noGrp="1"/>
          </p:cNvSpPr>
          <p:nvPr>
            <p:ph type="sldNum" sz="quarter" idx="5"/>
          </p:nvPr>
        </p:nvSpPr>
        <p:spPr/>
        <p:txBody>
          <a:bodyPr/>
          <a:lstStyle/>
          <a:p>
            <a:fld id="{985A45F1-7FE6-4F4B-AE1D-BF73A7FF3540}" type="slidenum">
              <a:rPr lang="en-US" smtClean="0"/>
              <a:t>7</a:t>
            </a:fld>
            <a:endParaRPr lang="en-US"/>
          </a:p>
        </p:txBody>
      </p:sp>
    </p:spTree>
    <p:extLst>
      <p:ext uri="{BB962C8B-B14F-4D97-AF65-F5344CB8AC3E}">
        <p14:creationId xmlns:p14="http://schemas.microsoft.com/office/powerpoint/2010/main" val="349958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7DBC2-CB1B-C5DA-1937-5EF7D8B8684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4F7E458-812C-AF9F-D44D-A51F3061E94F}"/>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0FD927E4-FDFC-DD52-5F12-012A91789603}"/>
              </a:ext>
            </a:extLst>
          </p:cNvPr>
          <p:cNvSpPr>
            <a:spLocks noGrp="1"/>
          </p:cNvSpPr>
          <p:nvPr>
            <p:ph type="body" idx="1"/>
          </p:nvPr>
        </p:nvSpPr>
        <p:spPr/>
        <p:txBody>
          <a:bodyPr/>
          <a:lstStyle/>
          <a:p>
            <a:r>
              <a:rPr lang="en-US" dirty="0">
                <a:cs typeface="Calibri"/>
              </a:rPr>
              <a:t>In </a:t>
            </a:r>
            <a:r>
              <a:rPr lang="en-US" dirty="0" err="1">
                <a:cs typeface="Calibri"/>
              </a:rPr>
              <a:t>PLCverif</a:t>
            </a:r>
            <a:r>
              <a:rPr lang="en-US" dirty="0">
                <a:cs typeface="Calibri"/>
              </a:rPr>
              <a:t>, we can define pattern requirements, which are the easiest to create for those less versed in model checking.</a:t>
            </a:r>
          </a:p>
          <a:p>
            <a:endParaRPr lang="en-US" dirty="0">
              <a:cs typeface="Calibri"/>
            </a:endParaRPr>
          </a:p>
          <a:p>
            <a:r>
              <a:rPr lang="en-US" dirty="0">
                <a:cs typeface="Calibri"/>
              </a:rPr>
              <a:t>We’ll check the value at the end of the PLC cycle (when outputs are written to physical output pins on an actual plc), and verify if it’s always true, so if the outputs always match</a:t>
            </a:r>
          </a:p>
          <a:p>
            <a:endParaRPr lang="en-US" dirty="0">
              <a:cs typeface="Calibri"/>
            </a:endParaRPr>
          </a:p>
          <a:p>
            <a:r>
              <a:rPr lang="en-US" dirty="0">
                <a:cs typeface="Calibri"/>
              </a:rPr>
              <a:t>This can go two ways</a:t>
            </a:r>
          </a:p>
        </p:txBody>
      </p:sp>
      <p:sp>
        <p:nvSpPr>
          <p:cNvPr id="4" name="Dia számának helye 3">
            <a:extLst>
              <a:ext uri="{FF2B5EF4-FFF2-40B4-BE49-F238E27FC236}">
                <a16:creationId xmlns:a16="http://schemas.microsoft.com/office/drawing/2014/main" id="{3654A889-C68D-A823-150A-8382EF168C45}"/>
              </a:ext>
            </a:extLst>
          </p:cNvPr>
          <p:cNvSpPr>
            <a:spLocks noGrp="1"/>
          </p:cNvSpPr>
          <p:nvPr>
            <p:ph type="sldNum" sz="quarter" idx="5"/>
          </p:nvPr>
        </p:nvSpPr>
        <p:spPr/>
        <p:txBody>
          <a:bodyPr/>
          <a:lstStyle/>
          <a:p>
            <a:fld id="{985A45F1-7FE6-4F4B-AE1D-BF73A7FF3540}" type="slidenum">
              <a:rPr lang="en-US" smtClean="0"/>
              <a:t>8</a:t>
            </a:fld>
            <a:endParaRPr lang="en-US"/>
          </a:p>
        </p:txBody>
      </p:sp>
    </p:spTree>
    <p:extLst>
      <p:ext uri="{BB962C8B-B14F-4D97-AF65-F5344CB8AC3E}">
        <p14:creationId xmlns:p14="http://schemas.microsoft.com/office/powerpoint/2010/main" val="1111123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C351F-DADE-1AF9-0390-1F24754169FE}"/>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F0C14BE3-5DBE-5B8F-75BF-C263829EA2CC}"/>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760906C-E498-C3DD-AC56-432A9D07D3A4}"/>
              </a:ext>
            </a:extLst>
          </p:cNvPr>
          <p:cNvSpPr>
            <a:spLocks noGrp="1"/>
          </p:cNvSpPr>
          <p:nvPr>
            <p:ph type="body" idx="1"/>
          </p:nvPr>
        </p:nvSpPr>
        <p:spPr/>
        <p:txBody>
          <a:bodyPr/>
          <a:lstStyle/>
          <a:p>
            <a:r>
              <a:rPr lang="en-US" dirty="0">
                <a:cs typeface="Calibri"/>
              </a:rPr>
              <a:t>In the first case, it’s easy to see that they will, indeed match. This is an equivalent mutant that cannot be distinguished with any input combination.</a:t>
            </a:r>
          </a:p>
          <a:p>
            <a:endParaRPr lang="en-US" dirty="0">
              <a:cs typeface="Calibri"/>
            </a:endParaRPr>
          </a:p>
          <a:p>
            <a:r>
              <a:rPr lang="en-US" dirty="0">
                <a:cs typeface="Calibri"/>
              </a:rPr>
              <a:t>In the second case, it’s quite trivial to see that this is indeed a live mutant. </a:t>
            </a:r>
            <a:r>
              <a:rPr lang="en-US" dirty="0" err="1">
                <a:cs typeface="Calibri"/>
              </a:rPr>
              <a:t>PLCverif</a:t>
            </a:r>
            <a:r>
              <a:rPr lang="en-US" dirty="0">
                <a:cs typeface="Calibri"/>
              </a:rPr>
              <a:t> can tell us so too.</a:t>
            </a:r>
          </a:p>
          <a:p>
            <a:r>
              <a:rPr lang="en-US" dirty="0">
                <a:cs typeface="Calibri"/>
              </a:rPr>
              <a:t>Because of the simplicity of the problem, coming up with a killing test for it shouldn’t be difficult either. The counterexample also provides such a test.</a:t>
            </a:r>
          </a:p>
          <a:p>
            <a:endParaRPr lang="en-US" dirty="0">
              <a:cs typeface="Calibri"/>
            </a:endParaRPr>
          </a:p>
        </p:txBody>
      </p:sp>
      <p:sp>
        <p:nvSpPr>
          <p:cNvPr id="4" name="Dia számának helye 3">
            <a:extLst>
              <a:ext uri="{FF2B5EF4-FFF2-40B4-BE49-F238E27FC236}">
                <a16:creationId xmlns:a16="http://schemas.microsoft.com/office/drawing/2014/main" id="{03FF33A9-3445-72C1-A4D3-A06AECB66469}"/>
              </a:ext>
            </a:extLst>
          </p:cNvPr>
          <p:cNvSpPr>
            <a:spLocks noGrp="1"/>
          </p:cNvSpPr>
          <p:nvPr>
            <p:ph type="sldNum" sz="quarter" idx="5"/>
          </p:nvPr>
        </p:nvSpPr>
        <p:spPr/>
        <p:txBody>
          <a:bodyPr/>
          <a:lstStyle/>
          <a:p>
            <a:fld id="{985A45F1-7FE6-4F4B-AE1D-BF73A7FF3540}" type="slidenum">
              <a:rPr lang="en-US" smtClean="0"/>
              <a:t>9</a:t>
            </a:fld>
            <a:endParaRPr lang="en-US"/>
          </a:p>
        </p:txBody>
      </p:sp>
    </p:spTree>
    <p:extLst>
      <p:ext uri="{BB962C8B-B14F-4D97-AF65-F5344CB8AC3E}">
        <p14:creationId xmlns:p14="http://schemas.microsoft.com/office/powerpoint/2010/main" val="4207063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72BB-AB2C-995C-B89F-5D9FF684FD5C}"/>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DB4CF31-A58A-7908-C9BA-05B178A6740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27FB045-2E95-9B96-9145-CC47B88FB713}"/>
              </a:ext>
            </a:extLst>
          </p:cNvPr>
          <p:cNvSpPr>
            <a:spLocks noGrp="1"/>
          </p:cNvSpPr>
          <p:nvPr>
            <p:ph type="body" idx="1"/>
          </p:nvPr>
        </p:nvSpPr>
        <p:spPr/>
        <p:txBody>
          <a:bodyPr/>
          <a:lstStyle/>
          <a:p>
            <a:r>
              <a:rPr lang="en-US" dirty="0">
                <a:cs typeface="Calibri"/>
              </a:rPr>
              <a:t>From this counterexample, we can see what test input can differentiate the mutant.</a:t>
            </a:r>
          </a:p>
          <a:p>
            <a:r>
              <a:rPr lang="en-US" dirty="0">
                <a:cs typeface="Calibri"/>
              </a:rPr>
              <a:t>What the original function will return</a:t>
            </a:r>
          </a:p>
          <a:p>
            <a:r>
              <a:rPr lang="en-US" dirty="0">
                <a:cs typeface="Calibri"/>
              </a:rPr>
              <a:t>And what the mutant will return</a:t>
            </a:r>
          </a:p>
          <a:p>
            <a:endParaRPr lang="en-US" dirty="0">
              <a:cs typeface="Calibri"/>
            </a:endParaRPr>
          </a:p>
          <a:p>
            <a:r>
              <a:rPr lang="en-US" dirty="0">
                <a:cs typeface="Calibri"/>
              </a:rPr>
              <a:t>The test code would look something like this.</a:t>
            </a:r>
          </a:p>
        </p:txBody>
      </p:sp>
      <p:sp>
        <p:nvSpPr>
          <p:cNvPr id="4" name="Dia számának helye 3">
            <a:extLst>
              <a:ext uri="{FF2B5EF4-FFF2-40B4-BE49-F238E27FC236}">
                <a16:creationId xmlns:a16="http://schemas.microsoft.com/office/drawing/2014/main" id="{4E114BE1-C00F-06C7-1286-35623CDA2381}"/>
              </a:ext>
            </a:extLst>
          </p:cNvPr>
          <p:cNvSpPr>
            <a:spLocks noGrp="1"/>
          </p:cNvSpPr>
          <p:nvPr>
            <p:ph type="sldNum" sz="quarter" idx="5"/>
          </p:nvPr>
        </p:nvSpPr>
        <p:spPr/>
        <p:txBody>
          <a:bodyPr/>
          <a:lstStyle/>
          <a:p>
            <a:fld id="{985A45F1-7FE6-4F4B-AE1D-BF73A7FF3540}" type="slidenum">
              <a:rPr lang="en-US" smtClean="0"/>
              <a:t>10</a:t>
            </a:fld>
            <a:endParaRPr lang="en-US"/>
          </a:p>
        </p:txBody>
      </p:sp>
    </p:spTree>
    <p:extLst>
      <p:ext uri="{BB962C8B-B14F-4D97-AF65-F5344CB8AC3E}">
        <p14:creationId xmlns:p14="http://schemas.microsoft.com/office/powerpoint/2010/main" val="2100773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339AE-C0D5-13D8-F5F4-616F4DC76BEC}"/>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9A76692C-676C-92E5-E760-D9D5E3E8C04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0852336-A12C-CB46-C7FE-7F5AD34C31D9}"/>
              </a:ext>
            </a:extLst>
          </p:cNvPr>
          <p:cNvSpPr>
            <a:spLocks noGrp="1"/>
          </p:cNvSpPr>
          <p:nvPr>
            <p:ph type="body" idx="1"/>
          </p:nvPr>
        </p:nvSpPr>
        <p:spPr/>
        <p:txBody>
          <a:bodyPr/>
          <a:lstStyle/>
          <a:p>
            <a:r>
              <a:rPr lang="en-US" dirty="0">
                <a:cs typeface="Calibri"/>
              </a:rPr>
              <a:t>And that will have killed our mutant.</a:t>
            </a:r>
          </a:p>
        </p:txBody>
      </p:sp>
      <p:sp>
        <p:nvSpPr>
          <p:cNvPr id="4" name="Dia számának helye 3">
            <a:extLst>
              <a:ext uri="{FF2B5EF4-FFF2-40B4-BE49-F238E27FC236}">
                <a16:creationId xmlns:a16="http://schemas.microsoft.com/office/drawing/2014/main" id="{87B1CCC0-591C-E589-470D-CFB69449E50F}"/>
              </a:ext>
            </a:extLst>
          </p:cNvPr>
          <p:cNvSpPr>
            <a:spLocks noGrp="1"/>
          </p:cNvSpPr>
          <p:nvPr>
            <p:ph type="sldNum" sz="quarter" idx="5"/>
          </p:nvPr>
        </p:nvSpPr>
        <p:spPr/>
        <p:txBody>
          <a:bodyPr/>
          <a:lstStyle/>
          <a:p>
            <a:fld id="{985A45F1-7FE6-4F4B-AE1D-BF73A7FF3540}" type="slidenum">
              <a:rPr lang="en-US" smtClean="0"/>
              <a:t>11</a:t>
            </a:fld>
            <a:endParaRPr lang="en-US"/>
          </a:p>
        </p:txBody>
      </p:sp>
    </p:spTree>
    <p:extLst>
      <p:ext uri="{BB962C8B-B14F-4D97-AF65-F5344CB8AC3E}">
        <p14:creationId xmlns:p14="http://schemas.microsoft.com/office/powerpoint/2010/main" val="3028350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works in </a:t>
            </a:r>
            <a:r>
              <a:rPr lang="en-US" dirty="0" err="1"/>
              <a:t>theorz</a:t>
            </a:r>
            <a:r>
              <a:rPr lang="en-US" dirty="0"/>
              <a:t>, and on the small example</a:t>
            </a:r>
          </a:p>
          <a:p>
            <a:r>
              <a:rPr lang="en-US" dirty="0"/>
              <a:t>But does it scale</a:t>
            </a:r>
          </a:p>
          <a:p>
            <a:r>
              <a:rPr lang="en-US" dirty="0"/>
              <a:t>Tried it in the industry case study, multiple larger examples, one of them …</a:t>
            </a:r>
          </a:p>
        </p:txBody>
      </p:sp>
      <p:sp>
        <p:nvSpPr>
          <p:cNvPr id="4" name="Slide Number Placeholder 3"/>
          <p:cNvSpPr>
            <a:spLocks noGrp="1"/>
          </p:cNvSpPr>
          <p:nvPr>
            <p:ph type="sldNum" sz="quarter" idx="5"/>
          </p:nvPr>
        </p:nvSpPr>
        <p:spPr/>
        <p:txBody>
          <a:bodyPr/>
          <a:lstStyle/>
          <a:p>
            <a:fld id="{985A45F1-7FE6-4F4B-AE1D-BF73A7FF3540}" type="slidenum">
              <a:rPr lang="en-US" smtClean="0"/>
              <a:t>12</a:t>
            </a:fld>
            <a:endParaRPr lang="en-US"/>
          </a:p>
        </p:txBody>
      </p:sp>
    </p:spTree>
    <p:extLst>
      <p:ext uri="{BB962C8B-B14F-4D97-AF65-F5344CB8AC3E}">
        <p14:creationId xmlns:p14="http://schemas.microsoft.com/office/powerpoint/2010/main" val="30315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killing test would be a little less straightforward</a:t>
            </a:r>
            <a:r>
              <a:rPr lang="en-US" dirty="0">
                <a:sym typeface="Wingdings" panose="05000000000000000000" pitchFamily="2" charset="2"/>
              </a:rPr>
              <a:t></a:t>
            </a:r>
            <a:endParaRPr lang="en-US" dirty="0"/>
          </a:p>
        </p:txBody>
      </p:sp>
      <p:sp>
        <p:nvSpPr>
          <p:cNvPr id="4" name="Slide Number Placeholder 3"/>
          <p:cNvSpPr>
            <a:spLocks noGrp="1"/>
          </p:cNvSpPr>
          <p:nvPr>
            <p:ph type="sldNum" sz="quarter" idx="5"/>
          </p:nvPr>
        </p:nvSpPr>
        <p:spPr/>
        <p:txBody>
          <a:bodyPr/>
          <a:lstStyle/>
          <a:p>
            <a:fld id="{985A45F1-7FE6-4F4B-AE1D-BF73A7FF3540}" type="slidenum">
              <a:rPr lang="en-US" smtClean="0"/>
              <a:t>13</a:t>
            </a:fld>
            <a:endParaRPr lang="en-US"/>
          </a:p>
        </p:txBody>
      </p:sp>
    </p:spTree>
    <p:extLst>
      <p:ext uri="{BB962C8B-B14F-4D97-AF65-F5344CB8AC3E}">
        <p14:creationId xmlns:p14="http://schemas.microsoft.com/office/powerpoint/2010/main" val="279334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Verification time was still under a minute, of course, more non bool inputs and actual logic influences it.</a:t>
            </a:r>
          </a:p>
          <a:p>
            <a:r>
              <a:rPr lang="en-US" dirty="0"/>
              <a:t>The more challenging part was the different environments used (</a:t>
            </a:r>
            <a:r>
              <a:rPr lang="en-US" dirty="0" err="1"/>
              <a:t>PLCverif</a:t>
            </a:r>
            <a:r>
              <a:rPr lang="en-US" dirty="0"/>
              <a:t> siemens, vs </a:t>
            </a:r>
            <a:r>
              <a:rPr lang="en-US" dirty="0" err="1"/>
              <a:t>codesys</a:t>
            </a:r>
            <a:r>
              <a:rPr lang="en-US" dirty="0"/>
              <a:t>)</a:t>
            </a:r>
          </a:p>
          <a:p>
            <a:endParaRPr lang="en-US" dirty="0"/>
          </a:p>
          <a:p>
            <a:r>
              <a:rPr lang="en-US" dirty="0"/>
              <a:t>On a more practical note, this can be fully automated, I made a POC for that too</a:t>
            </a:r>
          </a:p>
          <a:p>
            <a:r>
              <a:rPr lang="en-US" dirty="0"/>
              <a:t>Execution is more complex and influenced by the wonderful world of PLC IDEs and language </a:t>
            </a:r>
            <a:r>
              <a:rPr lang="en-US" dirty="0" err="1"/>
              <a:t>flavours</a:t>
            </a:r>
            <a:endParaRPr lang="en-US" dirty="0"/>
          </a:p>
          <a:p>
            <a:endParaRPr lang="en-US" dirty="0"/>
          </a:p>
        </p:txBody>
      </p:sp>
      <p:sp>
        <p:nvSpPr>
          <p:cNvPr id="4" name="Slide Number Placeholder 3"/>
          <p:cNvSpPr>
            <a:spLocks noGrp="1"/>
          </p:cNvSpPr>
          <p:nvPr>
            <p:ph type="sldNum" sz="quarter" idx="5"/>
          </p:nvPr>
        </p:nvSpPr>
        <p:spPr/>
        <p:txBody>
          <a:bodyPr/>
          <a:lstStyle/>
          <a:p>
            <a:fld id="{985A45F1-7FE6-4F4B-AE1D-BF73A7FF3540}" type="slidenum">
              <a:rPr lang="en-US" smtClean="0"/>
              <a:t>14</a:t>
            </a:fld>
            <a:endParaRPr lang="en-US"/>
          </a:p>
        </p:txBody>
      </p:sp>
    </p:spTree>
    <p:extLst>
      <p:ext uri="{BB962C8B-B14F-4D97-AF65-F5344CB8AC3E}">
        <p14:creationId xmlns:p14="http://schemas.microsoft.com/office/powerpoint/2010/main" val="1260184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 analysis integrates into the rest of my work</a:t>
            </a:r>
          </a:p>
          <a:p>
            <a:endParaRPr lang="en-US" dirty="0"/>
          </a:p>
          <a:p>
            <a:r>
              <a:rPr lang="en-US" dirty="0"/>
              <a:t>The presumed input is some kind of test set and a tester and/or AI trying to improve it</a:t>
            </a:r>
          </a:p>
          <a:p>
            <a:endParaRPr lang="en-US" dirty="0"/>
          </a:p>
          <a:p>
            <a:r>
              <a:rPr lang="en-US" dirty="0"/>
              <a:t>Prior to this I built the mutation testing engine for plc software, along with some visualization and categorization of mutants to account for the lack of code coverage measurement</a:t>
            </a:r>
          </a:p>
          <a:p>
            <a:r>
              <a:rPr lang="en-US" dirty="0"/>
              <a:t>This will be wired together with the mutant analysis</a:t>
            </a:r>
          </a:p>
          <a:p>
            <a:endParaRPr lang="en-US" dirty="0"/>
          </a:p>
          <a:p>
            <a:r>
              <a:rPr lang="en-US" dirty="0"/>
              <a:t>Together used as feedback for test set improvement.</a:t>
            </a:r>
          </a:p>
          <a:p>
            <a:endParaRPr lang="en-US" dirty="0"/>
          </a:p>
        </p:txBody>
      </p:sp>
      <p:sp>
        <p:nvSpPr>
          <p:cNvPr id="4" name="Slide Number Placeholder 3"/>
          <p:cNvSpPr>
            <a:spLocks noGrp="1"/>
          </p:cNvSpPr>
          <p:nvPr>
            <p:ph type="sldNum" sz="quarter" idx="5"/>
          </p:nvPr>
        </p:nvSpPr>
        <p:spPr/>
        <p:txBody>
          <a:bodyPr/>
          <a:lstStyle/>
          <a:p>
            <a:fld id="{985A45F1-7FE6-4F4B-AE1D-BF73A7FF3540}" type="slidenum">
              <a:rPr lang="en-US" smtClean="0"/>
              <a:t>15</a:t>
            </a:fld>
            <a:endParaRPr lang="en-US"/>
          </a:p>
        </p:txBody>
      </p:sp>
    </p:spTree>
    <p:extLst>
      <p:ext uri="{BB962C8B-B14F-4D97-AF65-F5344CB8AC3E}">
        <p14:creationId xmlns:p14="http://schemas.microsoft.com/office/powerpoint/2010/main" val="4014249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A45F1-7FE6-4F4B-AE1D-BF73A7FF3540}" type="slidenum">
              <a:rPr lang="en-US" smtClean="0"/>
              <a:t>16</a:t>
            </a:fld>
            <a:endParaRPr lang="en-US"/>
          </a:p>
        </p:txBody>
      </p:sp>
    </p:spTree>
    <p:extLst>
      <p:ext uri="{BB962C8B-B14F-4D97-AF65-F5344CB8AC3E}">
        <p14:creationId xmlns:p14="http://schemas.microsoft.com/office/powerpoint/2010/main" val="290594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11674" y="1149532"/>
            <a:ext cx="10168652" cy="1034687"/>
          </a:xfrm>
        </p:spPr>
        <p:txBody>
          <a:bodyPr anchor="b">
            <a:noAutofit/>
          </a:bodyPr>
          <a:lstStyle>
            <a:lvl1pPr algn="l">
              <a:defRPr sz="5400" i="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1007347" y="2401599"/>
            <a:ext cx="7195359" cy="1655762"/>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0179" y="5625246"/>
            <a:ext cx="2649608" cy="851486"/>
          </a:xfrm>
          <a:prstGeom prst="rect">
            <a:avLst/>
          </a:prstGeom>
        </p:spPr>
      </p:pic>
      <p:sp>
        <p:nvSpPr>
          <p:cNvPr id="15" name="Footer Placeholder 14"/>
          <p:cNvSpPr>
            <a:spLocks noGrp="1"/>
          </p:cNvSpPr>
          <p:nvPr>
            <p:ph type="ftr" sz="quarter" idx="10"/>
          </p:nvPr>
        </p:nvSpPr>
        <p:spPr>
          <a:xfrm>
            <a:off x="6909619" y="179947"/>
            <a:ext cx="4981650" cy="383463"/>
          </a:xfrm>
        </p:spPr>
        <p:txBody>
          <a:bodyPr/>
          <a:lstStyle>
            <a:lvl1pPr algn="r">
              <a:defRPr sz="1800"/>
            </a:lvl1pPr>
          </a:lstStyle>
          <a:p>
            <a:r>
              <a:rPr lang="en-US"/>
              <a:t>Critical Systems Research Group</a:t>
            </a:r>
          </a:p>
        </p:txBody>
      </p:sp>
      <p:pic>
        <p:nvPicPr>
          <p:cNvPr id="6" name="Picture 5">
            <a:extLst>
              <a:ext uri="{FF2B5EF4-FFF2-40B4-BE49-F238E27FC236}">
                <a16:creationId xmlns:a16="http://schemas.microsoft.com/office/drawing/2014/main" id="{9B84FC3B-156D-44B3-B492-10C897D6AF52}"/>
              </a:ext>
            </a:extLst>
          </p:cNvPr>
          <p:cNvPicPr>
            <a:picLocks noChangeAspect="1"/>
          </p:cNvPicPr>
          <p:nvPr userDrawn="1"/>
        </p:nvPicPr>
        <p:blipFill>
          <a:blip r:embed="rId4"/>
          <a:stretch>
            <a:fillRect/>
          </a:stretch>
        </p:blipFill>
        <p:spPr>
          <a:xfrm>
            <a:off x="7786884" y="5630687"/>
            <a:ext cx="3546053" cy="846045"/>
          </a:xfrm>
          <a:prstGeom prst="rect">
            <a:avLst/>
          </a:prstGeom>
        </p:spPr>
      </p:pic>
      <p:pic>
        <p:nvPicPr>
          <p:cNvPr id="7" name="Picture 6">
            <a:extLst>
              <a:ext uri="{FF2B5EF4-FFF2-40B4-BE49-F238E27FC236}">
                <a16:creationId xmlns:a16="http://schemas.microsoft.com/office/drawing/2014/main" id="{3DA7DF58-9032-41E0-A24B-AD7064746361}"/>
              </a:ext>
            </a:extLst>
          </p:cNvPr>
          <p:cNvPicPr>
            <a:picLocks noChangeAspect="1"/>
          </p:cNvPicPr>
          <p:nvPr userDrawn="1"/>
        </p:nvPicPr>
        <p:blipFill>
          <a:blip r:embed="rId5"/>
          <a:stretch>
            <a:fillRect/>
          </a:stretch>
        </p:blipFill>
        <p:spPr>
          <a:xfrm>
            <a:off x="3316406" y="5564988"/>
            <a:ext cx="972000" cy="972000"/>
          </a:xfrm>
          <a:prstGeom prst="rect">
            <a:avLst/>
          </a:prstGeom>
        </p:spPr>
      </p:pic>
      <p:pic>
        <p:nvPicPr>
          <p:cNvPr id="9" name="Picture 8">
            <a:extLst>
              <a:ext uri="{FF2B5EF4-FFF2-40B4-BE49-F238E27FC236}">
                <a16:creationId xmlns:a16="http://schemas.microsoft.com/office/drawing/2014/main" id="{9DFCA37E-C027-403A-AED2-6DA57F467DAE}"/>
              </a:ext>
            </a:extLst>
          </p:cNvPr>
          <p:cNvPicPr>
            <a:picLocks noChangeAspect="1"/>
          </p:cNvPicPr>
          <p:nvPr userDrawn="1"/>
        </p:nvPicPr>
        <p:blipFill>
          <a:blip r:embed="rId6"/>
          <a:stretch>
            <a:fillRect/>
          </a:stretch>
        </p:blipFill>
        <p:spPr>
          <a:xfrm>
            <a:off x="4605025" y="5510988"/>
            <a:ext cx="1167567" cy="1080000"/>
          </a:xfrm>
          <a:prstGeom prst="rect">
            <a:avLst/>
          </a:prstGeom>
        </p:spPr>
      </p:pic>
    </p:spTree>
    <p:extLst>
      <p:ext uri="{BB962C8B-B14F-4D97-AF65-F5344CB8AC3E}">
        <p14:creationId xmlns:p14="http://schemas.microsoft.com/office/powerpoint/2010/main" val="1816547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2" name="Footer Placeholder 31"/>
          <p:cNvSpPr>
            <a:spLocks noGrp="1"/>
          </p:cNvSpPr>
          <p:nvPr>
            <p:ph type="ftr" sz="quarter" idx="10"/>
          </p:nvPr>
        </p:nvSpPr>
        <p:spPr/>
        <p:txBody>
          <a:bodyPr/>
          <a:lstStyle>
            <a:lvl1pPr>
              <a:defRPr>
                <a:solidFill>
                  <a:schemeClr val="tx2"/>
                </a:solidFill>
              </a:defRPr>
            </a:lvl1pPr>
          </a:lstStyle>
          <a:p>
            <a:r>
              <a:rPr lang="en-US"/>
              <a:t>Critical Systems Research Group</a:t>
            </a:r>
          </a:p>
        </p:txBody>
      </p:sp>
      <p:sp>
        <p:nvSpPr>
          <p:cNvPr id="33" name="Slide Number Placeholder 32"/>
          <p:cNvSpPr>
            <a:spLocks noGrp="1"/>
          </p:cNvSpPr>
          <p:nvPr>
            <p:ph type="sldNum" sz="quarter" idx="11"/>
          </p:nvPr>
        </p:nvSpPr>
        <p:spPr/>
        <p:txBody>
          <a:bodyPr/>
          <a:lstStyle>
            <a:lvl1pPr>
              <a:defRPr>
                <a:solidFill>
                  <a:schemeClr val="tx2"/>
                </a:solidFill>
              </a:defRPr>
            </a:lvl1pPr>
          </a:lstStyle>
          <a:p>
            <a:fld id="{9BA28B9B-0C36-4B0C-9E4A-C3A158CBB1F1}" type="slidenum">
              <a:rPr lang="en-US" smtClean="0"/>
              <a:pPr/>
              <a:t>‹#›</a:t>
            </a:fld>
            <a:endParaRPr lang="en-US"/>
          </a:p>
        </p:txBody>
      </p:sp>
      <p:sp>
        <p:nvSpPr>
          <p:cNvPr id="37" name="Content Placeholder 36"/>
          <p:cNvSpPr>
            <a:spLocks noGrp="1"/>
          </p:cNvSpPr>
          <p:nvPr>
            <p:ph sz="quarter" idx="12"/>
          </p:nvPr>
        </p:nvSpPr>
        <p:spPr>
          <a:xfrm>
            <a:off x="574978" y="1201994"/>
            <a:ext cx="11021961" cy="5051321"/>
          </a:xfrm>
        </p:spPr>
        <p:txBody>
          <a:bodyPr/>
          <a:lstStyle>
            <a:lvl1pPr marL="228600" indent="-228600">
              <a:buFont typeface="Arial" panose="020B0604020202020204" pitchFamily="34" charset="0"/>
              <a:buChar char="•"/>
              <a:defRPr lang="en-US" smtClean="0"/>
            </a:lvl1pPr>
            <a:lvl2pPr marL="685800" indent="-228600">
              <a:buFont typeface="Open Sans" panose="020B0606030504020204" pitchFamily="34" charset="0"/>
              <a:buChar char="–"/>
              <a:defRPr lang="en-US" smtClean="0"/>
            </a:lvl2pPr>
            <a:lvl3pPr marL="1143000" indent="-228600">
              <a:buFont typeface="Open Sans" panose="020B0606030504020204" pitchFamily="34" charset="0"/>
              <a:buChar char="–"/>
              <a:defRPr lang="en-US" smtClean="0"/>
            </a:lvl3pPr>
            <a:lvl4pPr marL="1600200" indent="-228600">
              <a:buFont typeface="Open Sans" panose="020B0606030504020204" pitchFamily="34" charset="0"/>
              <a:buChar char="–"/>
              <a:defRPr lang="en-US" smtClean="0"/>
            </a:lvl4pPr>
            <a:lvl5pPr marL="2057400" indent="-228600">
              <a:buFont typeface="Open Sans" panose="020B0606030504020204" pitchFamily="34" charset="0"/>
              <a:buChar char="–"/>
              <a:defRPr lang="en-US"/>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392694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4979" y="2083665"/>
            <a:ext cx="5156748" cy="1570703"/>
          </a:xfrm>
        </p:spPr>
        <p:txBody>
          <a:bodyPr anchor="b">
            <a:normAutofit/>
          </a:bodyPr>
          <a:lstStyle>
            <a:lvl1pPr>
              <a:defRPr sz="48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574978" y="3838724"/>
            <a:ext cx="4733002" cy="90702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Footer Placeholder 6"/>
          <p:cNvSpPr>
            <a:spLocks noGrp="1"/>
          </p:cNvSpPr>
          <p:nvPr>
            <p:ph type="ftr" sz="quarter" idx="10"/>
          </p:nvPr>
        </p:nvSpPr>
        <p:spPr/>
        <p:txBody>
          <a:bodyPr/>
          <a:lstStyle/>
          <a:p>
            <a:r>
              <a:rPr lang="en-US"/>
              <a:t>Critical Systems Research Group</a:t>
            </a:r>
          </a:p>
        </p:txBody>
      </p:sp>
      <p:sp>
        <p:nvSpPr>
          <p:cNvPr id="8" name="Slide Number Placeholder 7"/>
          <p:cNvSpPr>
            <a:spLocks noGrp="1"/>
          </p:cNvSpPr>
          <p:nvPr>
            <p:ph type="sldNum" sz="quarter" idx="11"/>
          </p:nvPr>
        </p:nvSpPr>
        <p:spPr/>
        <p:txBody>
          <a:bodyPr/>
          <a:lstStyle/>
          <a:p>
            <a:fld id="{9BA28B9B-0C36-4B0C-9E4A-C3A158CBB1F1}" type="slidenum">
              <a:rPr lang="en-US" smtClean="0"/>
              <a:pPr/>
              <a:t>‹#›</a:t>
            </a:fld>
            <a:endParaRPr lang="en-US"/>
          </a:p>
        </p:txBody>
      </p:sp>
    </p:spTree>
    <p:extLst>
      <p:ext uri="{BB962C8B-B14F-4D97-AF65-F5344CB8AC3E}">
        <p14:creationId xmlns:p14="http://schemas.microsoft.com/office/powerpoint/2010/main" val="629950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a:t>Critical Systems Research Group</a:t>
            </a:r>
          </a:p>
        </p:txBody>
      </p:sp>
      <p:sp>
        <p:nvSpPr>
          <p:cNvPr id="7" name="Slide Number Placeholder 6"/>
          <p:cNvSpPr>
            <a:spLocks noGrp="1"/>
          </p:cNvSpPr>
          <p:nvPr>
            <p:ph type="sldNum" sz="quarter" idx="12"/>
          </p:nvPr>
        </p:nvSpPr>
        <p:spPr/>
        <p:txBody>
          <a:bodyPr/>
          <a:lstStyle/>
          <a:p>
            <a:fld id="{9BA28B9B-0C36-4B0C-9E4A-C3A158CBB1F1}" type="slidenum">
              <a:rPr lang="en-US" smtClean="0"/>
              <a:t>‹#›</a:t>
            </a:fld>
            <a:endParaRPr lang="en-US"/>
          </a:p>
        </p:txBody>
      </p:sp>
    </p:spTree>
    <p:extLst>
      <p:ext uri="{BB962C8B-B14F-4D97-AF65-F5344CB8AC3E}">
        <p14:creationId xmlns:p14="http://schemas.microsoft.com/office/powerpoint/2010/main" val="1657141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en-US"/>
              <a:t>Critical Systems Research Group</a:t>
            </a:r>
          </a:p>
        </p:txBody>
      </p:sp>
      <p:sp>
        <p:nvSpPr>
          <p:cNvPr id="9" name="Slide Number Placeholder 8"/>
          <p:cNvSpPr>
            <a:spLocks noGrp="1"/>
          </p:cNvSpPr>
          <p:nvPr>
            <p:ph type="sldNum" sz="quarter" idx="12"/>
          </p:nvPr>
        </p:nvSpPr>
        <p:spPr/>
        <p:txBody>
          <a:bodyPr/>
          <a:lstStyle/>
          <a:p>
            <a:fld id="{9BA28B9B-0C36-4B0C-9E4A-C3A158CBB1F1}" type="slidenum">
              <a:rPr lang="en-US" smtClean="0"/>
              <a:t>‹#›</a:t>
            </a:fld>
            <a:endParaRPr lang="en-US"/>
          </a:p>
        </p:txBody>
      </p:sp>
    </p:spTree>
    <p:extLst>
      <p:ext uri="{BB962C8B-B14F-4D97-AF65-F5344CB8AC3E}">
        <p14:creationId xmlns:p14="http://schemas.microsoft.com/office/powerpoint/2010/main" val="2294158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r>
              <a:rPr lang="en-US"/>
              <a:t>Critical Systems Research Group</a:t>
            </a:r>
          </a:p>
        </p:txBody>
      </p:sp>
      <p:sp>
        <p:nvSpPr>
          <p:cNvPr id="5" name="Slide Number Placeholder 4"/>
          <p:cNvSpPr>
            <a:spLocks noGrp="1"/>
          </p:cNvSpPr>
          <p:nvPr>
            <p:ph type="sldNum" sz="quarter" idx="12"/>
          </p:nvPr>
        </p:nvSpPr>
        <p:spPr/>
        <p:txBody>
          <a:bodyPr/>
          <a:lstStyle/>
          <a:p>
            <a:fld id="{9BA28B9B-0C36-4B0C-9E4A-C3A158CBB1F1}" type="slidenum">
              <a:rPr lang="en-US" smtClean="0"/>
              <a:t>‹#›</a:t>
            </a:fld>
            <a:endParaRPr lang="en-US"/>
          </a:p>
        </p:txBody>
      </p:sp>
    </p:spTree>
    <p:extLst>
      <p:ext uri="{BB962C8B-B14F-4D97-AF65-F5344CB8AC3E}">
        <p14:creationId xmlns:p14="http://schemas.microsoft.com/office/powerpoint/2010/main" val="1086439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US"/>
              <a:t>Critical Systems Research Group</a:t>
            </a:r>
          </a:p>
        </p:txBody>
      </p:sp>
      <p:sp>
        <p:nvSpPr>
          <p:cNvPr id="4" name="Slide Number Placeholder 3"/>
          <p:cNvSpPr>
            <a:spLocks noGrp="1"/>
          </p:cNvSpPr>
          <p:nvPr>
            <p:ph type="sldNum" sz="quarter" idx="12"/>
          </p:nvPr>
        </p:nvSpPr>
        <p:spPr/>
        <p:txBody>
          <a:bodyPr/>
          <a:lstStyle/>
          <a:p>
            <a:fld id="{9BA28B9B-0C36-4B0C-9E4A-C3A158CBB1F1}" type="slidenum">
              <a:rPr lang="en-US" smtClean="0"/>
              <a:t>‹#›</a:t>
            </a:fld>
            <a:endParaRPr lang="en-US"/>
          </a:p>
        </p:txBody>
      </p:sp>
    </p:spTree>
    <p:extLst>
      <p:ext uri="{BB962C8B-B14F-4D97-AF65-F5344CB8AC3E}">
        <p14:creationId xmlns:p14="http://schemas.microsoft.com/office/powerpoint/2010/main" val="2633936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a:t>Critical Systems Research Group</a:t>
            </a:r>
          </a:p>
        </p:txBody>
      </p:sp>
      <p:sp>
        <p:nvSpPr>
          <p:cNvPr id="7" name="Slide Number Placeholder 6"/>
          <p:cNvSpPr>
            <a:spLocks noGrp="1"/>
          </p:cNvSpPr>
          <p:nvPr>
            <p:ph type="sldNum" sz="quarter" idx="12"/>
          </p:nvPr>
        </p:nvSpPr>
        <p:spPr/>
        <p:txBody>
          <a:bodyPr/>
          <a:lstStyle/>
          <a:p>
            <a:fld id="{9BA28B9B-0C36-4B0C-9E4A-C3A158CBB1F1}" type="slidenum">
              <a:rPr lang="en-US" smtClean="0"/>
              <a:t>‹#›</a:t>
            </a:fld>
            <a:endParaRPr lang="en-US"/>
          </a:p>
        </p:txBody>
      </p:sp>
    </p:spTree>
    <p:extLst>
      <p:ext uri="{BB962C8B-B14F-4D97-AF65-F5344CB8AC3E}">
        <p14:creationId xmlns:p14="http://schemas.microsoft.com/office/powerpoint/2010/main" val="1326321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US"/>
              <a:t>Critical Systems Research Group</a:t>
            </a:r>
          </a:p>
        </p:txBody>
      </p:sp>
      <p:sp>
        <p:nvSpPr>
          <p:cNvPr id="7" name="Slide Number Placeholder 6"/>
          <p:cNvSpPr>
            <a:spLocks noGrp="1"/>
          </p:cNvSpPr>
          <p:nvPr>
            <p:ph type="sldNum" sz="quarter" idx="12"/>
          </p:nvPr>
        </p:nvSpPr>
        <p:spPr/>
        <p:txBody>
          <a:bodyPr/>
          <a:lstStyle/>
          <a:p>
            <a:fld id="{9BA28B9B-0C36-4B0C-9E4A-C3A158CBB1F1}" type="slidenum">
              <a:rPr lang="en-US" smtClean="0"/>
              <a:t>‹#›</a:t>
            </a:fld>
            <a:endParaRPr lang="en-US"/>
          </a:p>
        </p:txBody>
      </p:sp>
    </p:spTree>
    <p:extLst>
      <p:ext uri="{BB962C8B-B14F-4D97-AF65-F5344CB8AC3E}">
        <p14:creationId xmlns:p14="http://schemas.microsoft.com/office/powerpoint/2010/main" val="953070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Freeform 15"/>
          <p:cNvSpPr/>
          <p:nvPr userDrawn="1"/>
        </p:nvSpPr>
        <p:spPr>
          <a:xfrm flipH="1">
            <a:off x="-1" y="6419821"/>
            <a:ext cx="11264000" cy="438180"/>
          </a:xfrm>
          <a:custGeom>
            <a:avLst/>
            <a:gdLst>
              <a:gd name="connsiteX0" fmla="*/ 11264000 w 11264000"/>
              <a:gd name="connsiteY0" fmla="*/ 0 h 438180"/>
              <a:gd name="connsiteX1" fmla="*/ 0 w 11264000"/>
              <a:gd name="connsiteY1" fmla="*/ 0 h 438180"/>
              <a:gd name="connsiteX2" fmla="*/ 172203 w 11264000"/>
              <a:gd name="connsiteY2" fmla="*/ 438180 h 438180"/>
              <a:gd name="connsiteX3" fmla="*/ 11264000 w 11264000"/>
              <a:gd name="connsiteY3" fmla="*/ 438180 h 438180"/>
              <a:gd name="connsiteX4" fmla="*/ 11264000 w 11264000"/>
              <a:gd name="connsiteY4" fmla="*/ 0 h 438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64000" h="438180">
                <a:moveTo>
                  <a:pt x="11264000" y="0"/>
                </a:moveTo>
                <a:lnTo>
                  <a:pt x="0" y="0"/>
                </a:lnTo>
                <a:lnTo>
                  <a:pt x="172203" y="438180"/>
                </a:lnTo>
                <a:lnTo>
                  <a:pt x="11264000" y="438180"/>
                </a:lnTo>
                <a:lnTo>
                  <a:pt x="1126400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userDrawn="1"/>
        </p:nvSpPr>
        <p:spPr>
          <a:xfrm>
            <a:off x="11208783" y="6419820"/>
            <a:ext cx="983218" cy="438180"/>
          </a:xfrm>
          <a:custGeom>
            <a:avLst/>
            <a:gdLst>
              <a:gd name="connsiteX0" fmla="*/ 172204 w 983218"/>
              <a:gd name="connsiteY0" fmla="*/ 0 h 438180"/>
              <a:gd name="connsiteX1" fmla="*/ 983218 w 983218"/>
              <a:gd name="connsiteY1" fmla="*/ 0 h 438180"/>
              <a:gd name="connsiteX2" fmla="*/ 983218 w 983218"/>
              <a:gd name="connsiteY2" fmla="*/ 438180 h 438180"/>
              <a:gd name="connsiteX3" fmla="*/ 0 w 983218"/>
              <a:gd name="connsiteY3" fmla="*/ 438180 h 438180"/>
              <a:gd name="connsiteX4" fmla="*/ 172204 w 983218"/>
              <a:gd name="connsiteY4" fmla="*/ 0 h 4381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218" h="438180">
                <a:moveTo>
                  <a:pt x="172204" y="0"/>
                </a:moveTo>
                <a:lnTo>
                  <a:pt x="983218" y="0"/>
                </a:lnTo>
                <a:lnTo>
                  <a:pt x="983218" y="438180"/>
                </a:lnTo>
                <a:lnTo>
                  <a:pt x="0" y="438180"/>
                </a:lnTo>
                <a:lnTo>
                  <a:pt x="172204" y="0"/>
                </a:lnTo>
                <a:close/>
              </a:path>
            </a:pathLst>
          </a:custGeom>
          <a:gradFill>
            <a:gsLst>
              <a:gs pos="32000">
                <a:srgbClr val="283C88"/>
              </a:gs>
              <a:gs pos="100000">
                <a:srgbClr val="5F2C60"/>
              </a:gs>
            </a:gsLst>
            <a:lin ang="3852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2" name="Title Placeholder 1"/>
          <p:cNvSpPr>
            <a:spLocks noGrp="1"/>
          </p:cNvSpPr>
          <p:nvPr>
            <p:ph type="title"/>
          </p:nvPr>
        </p:nvSpPr>
        <p:spPr>
          <a:xfrm>
            <a:off x="574978" y="313299"/>
            <a:ext cx="11021962" cy="7221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4979" y="1201994"/>
            <a:ext cx="11021962" cy="505132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rotWithShape="1">
          <a:blip r:embed="rId11" cstate="print">
            <a:extLst>
              <a:ext uri="{28A0092B-C50C-407E-A947-70E740481C1C}">
                <a14:useLocalDpi xmlns:a14="http://schemas.microsoft.com/office/drawing/2010/main" val="0"/>
              </a:ext>
            </a:extLst>
          </a:blip>
          <a:srcRect l="18434" t="32447" r="19869" b="31872"/>
          <a:stretch/>
        </p:blipFill>
        <p:spPr>
          <a:xfrm>
            <a:off x="11441362" y="6453743"/>
            <a:ext cx="655748" cy="378198"/>
          </a:xfrm>
          <a:prstGeom prst="rect">
            <a:avLst/>
          </a:prstGeom>
        </p:spPr>
      </p:pic>
      <p:sp>
        <p:nvSpPr>
          <p:cNvPr id="6" name="Slide Number Placeholder 5"/>
          <p:cNvSpPr>
            <a:spLocks noGrp="1"/>
          </p:cNvSpPr>
          <p:nvPr>
            <p:ph type="sldNum" sz="quarter" idx="4"/>
          </p:nvPr>
        </p:nvSpPr>
        <p:spPr>
          <a:xfrm>
            <a:off x="4714359" y="6448478"/>
            <a:ext cx="2743200" cy="383463"/>
          </a:xfrm>
          <a:prstGeom prst="rect">
            <a:avLst/>
          </a:prstGeom>
        </p:spPr>
        <p:txBody>
          <a:bodyPr vert="horz" lIns="91440" tIns="45720" rIns="91440" bIns="45720" rtlCol="0" anchor="ctr"/>
          <a:lstStyle>
            <a:lvl1pPr algn="ctr">
              <a:defRPr sz="1200">
                <a:solidFill>
                  <a:schemeClr val="tx1"/>
                </a:solidFill>
              </a:defRPr>
            </a:lvl1pPr>
          </a:lstStyle>
          <a:p>
            <a:fld id="{9BA28B9B-0C36-4B0C-9E4A-C3A158CBB1F1}" type="slidenum">
              <a:rPr lang="en-US" smtClean="0"/>
              <a:pPr/>
              <a:t>‹#›</a:t>
            </a:fld>
            <a:endParaRPr lang="en-US"/>
          </a:p>
        </p:txBody>
      </p:sp>
      <p:sp>
        <p:nvSpPr>
          <p:cNvPr id="23" name="Footer Placeholder 22"/>
          <p:cNvSpPr>
            <a:spLocks noGrp="1"/>
          </p:cNvSpPr>
          <p:nvPr>
            <p:ph type="ftr" sz="quarter" idx="3"/>
          </p:nvPr>
        </p:nvSpPr>
        <p:spPr>
          <a:xfrm>
            <a:off x="0" y="6448478"/>
            <a:ext cx="4714359" cy="383463"/>
          </a:xfrm>
          <a:prstGeom prst="rect">
            <a:avLst/>
          </a:prstGeom>
        </p:spPr>
        <p:txBody>
          <a:bodyPr vert="horz" lIns="91440" tIns="45720" rIns="91440" bIns="45720" rtlCol="0" anchor="ctr"/>
          <a:lstStyle>
            <a:lvl1pPr algn="l">
              <a:defRPr sz="1200">
                <a:solidFill>
                  <a:schemeClr val="tx1"/>
                </a:solidFill>
              </a:defRPr>
            </a:lvl1pPr>
          </a:lstStyle>
          <a:p>
            <a:r>
              <a:rPr lang="en-US" sz="1200" dirty="0"/>
              <a:t>Bridging testing and formal methods: equivalence detection and test generation for mutation testing in PLC software</a:t>
            </a:r>
            <a:endParaRPr lang="en-US" dirty="0"/>
          </a:p>
        </p:txBody>
      </p:sp>
    </p:spTree>
    <p:extLst>
      <p:ext uri="{BB962C8B-B14F-4D97-AF65-F5344CB8AC3E}">
        <p14:creationId xmlns:p14="http://schemas.microsoft.com/office/powerpoint/2010/main" val="2103108847"/>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Tx/>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21D8309.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2_BCFDD404.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doi.org/10.1002%2Fstvr.40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6.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2.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notesSlide" Target="../notesSlides/notesSlide15.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24" Type="http://schemas.openxmlformats.org/officeDocument/2006/relationships/image" Target="../media/image40.png"/><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9.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E0DB6-9088-4FE1-9C41-9689A38ABCA5}"/>
              </a:ext>
            </a:extLst>
          </p:cNvPr>
          <p:cNvSpPr>
            <a:spLocks noGrp="1"/>
          </p:cNvSpPr>
          <p:nvPr>
            <p:ph type="ctrTitle"/>
          </p:nvPr>
        </p:nvSpPr>
        <p:spPr>
          <a:xfrm>
            <a:off x="836045" y="1340229"/>
            <a:ext cx="10711774" cy="2508202"/>
          </a:xfrm>
        </p:spPr>
        <p:txBody>
          <a:bodyPr/>
          <a:lstStyle/>
          <a:p>
            <a:r>
              <a:rPr lang="en-US" sz="4400" dirty="0"/>
              <a:t>Bridging testing and formal methods: equivalence detection and test generation for mutation testing in PLC software</a:t>
            </a:r>
            <a:endParaRPr lang="hu-HU" sz="4400" dirty="0"/>
          </a:p>
        </p:txBody>
      </p:sp>
      <p:sp>
        <p:nvSpPr>
          <p:cNvPr id="3" name="Subtitle 2">
            <a:extLst>
              <a:ext uri="{FF2B5EF4-FFF2-40B4-BE49-F238E27FC236}">
                <a16:creationId xmlns:a16="http://schemas.microsoft.com/office/drawing/2014/main" id="{1FCC26A1-A76A-4826-B558-3A43216D4ACD}"/>
              </a:ext>
            </a:extLst>
          </p:cNvPr>
          <p:cNvSpPr>
            <a:spLocks noGrp="1"/>
          </p:cNvSpPr>
          <p:nvPr>
            <p:ph type="subTitle" idx="1"/>
          </p:nvPr>
        </p:nvSpPr>
        <p:spPr>
          <a:xfrm>
            <a:off x="939485" y="4164600"/>
            <a:ext cx="5156514" cy="531538"/>
          </a:xfrm>
        </p:spPr>
        <p:txBody>
          <a:bodyPr vert="horz" lIns="91440" tIns="45720" rIns="91440" bIns="45720" rtlCol="0" anchor="t">
            <a:normAutofit/>
          </a:bodyPr>
          <a:lstStyle/>
          <a:p>
            <a:r>
              <a:rPr lang="en-US" dirty="0"/>
              <a:t>Andrada Alexia Serban</a:t>
            </a:r>
            <a:endParaRPr lang="en-US" dirty="0">
              <a:ea typeface="Open Sans"/>
              <a:cs typeface="Open Sans"/>
            </a:endParaRPr>
          </a:p>
          <a:p>
            <a:endParaRPr lang="hu-HU" dirty="0"/>
          </a:p>
        </p:txBody>
      </p:sp>
      <p:sp>
        <p:nvSpPr>
          <p:cNvPr id="4" name="Footer Placeholder 3">
            <a:extLst>
              <a:ext uri="{FF2B5EF4-FFF2-40B4-BE49-F238E27FC236}">
                <a16:creationId xmlns:a16="http://schemas.microsoft.com/office/drawing/2014/main" id="{A90F1AC3-343D-4751-8FC6-BE012C6CFC13}"/>
              </a:ext>
            </a:extLst>
          </p:cNvPr>
          <p:cNvSpPr>
            <a:spLocks noGrp="1"/>
          </p:cNvSpPr>
          <p:nvPr>
            <p:ph type="ftr" sz="quarter" idx="10"/>
          </p:nvPr>
        </p:nvSpPr>
        <p:spPr/>
        <p:txBody>
          <a:bodyPr/>
          <a:lstStyle/>
          <a:p>
            <a:pPr>
              <a:defRPr/>
            </a:pPr>
            <a:r>
              <a:rPr lang="en-US" dirty="0">
                <a:ea typeface="Open Sans"/>
                <a:cs typeface="Open Sans"/>
              </a:rPr>
              <a:t>AVM ‘26</a:t>
            </a:r>
          </a:p>
        </p:txBody>
      </p:sp>
    </p:spTree>
    <p:extLst>
      <p:ext uri="{BB962C8B-B14F-4D97-AF65-F5344CB8AC3E}">
        <p14:creationId xmlns:p14="http://schemas.microsoft.com/office/powerpoint/2010/main" val="4082855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F56C6E-4F3A-6BDF-7FE1-1DD3F2543C68}"/>
              </a:ext>
            </a:extLst>
          </p:cNvPr>
          <p:cNvSpPr>
            <a:spLocks noGrp="1"/>
          </p:cNvSpPr>
          <p:nvPr>
            <p:ph type="ftr" sz="quarter" idx="10"/>
          </p:nvPr>
        </p:nvSpPr>
        <p:spPr>
          <a:xfrm>
            <a:off x="0" y="6448478"/>
            <a:ext cx="5099125" cy="383463"/>
          </a:xfrm>
        </p:spPr>
        <p:txBody>
          <a:bodyPr/>
          <a:lstStyle/>
          <a:p>
            <a:r>
              <a:rPr lang="en-US" dirty="0"/>
              <a:t>Critical Systems Research Group</a:t>
            </a:r>
          </a:p>
        </p:txBody>
      </p:sp>
      <p:sp>
        <p:nvSpPr>
          <p:cNvPr id="3" name="Content Placeholder 2">
            <a:extLst>
              <a:ext uri="{FF2B5EF4-FFF2-40B4-BE49-F238E27FC236}">
                <a16:creationId xmlns:a16="http://schemas.microsoft.com/office/drawing/2014/main" id="{21BBBD71-84B8-C9B7-73AC-AD02191D9EAB}"/>
              </a:ext>
            </a:extLst>
          </p:cNvPr>
          <p:cNvSpPr>
            <a:spLocks noGrp="1"/>
          </p:cNvSpPr>
          <p:nvPr>
            <p:ph sz="quarter" idx="12"/>
          </p:nvPr>
        </p:nvSpPr>
        <p:spPr/>
        <p:txBody>
          <a:bodyPr vert="horz" lIns="91440" tIns="45720" rIns="91440" bIns="45720" rtlCol="0" anchor="t">
            <a:normAutofit/>
          </a:bodyPr>
          <a:lstStyle/>
          <a:p>
            <a:pPr marL="0" indent="0">
              <a:buNone/>
            </a:pPr>
            <a:r>
              <a:rPr lang="en-US" b="1" dirty="0"/>
              <a:t>P</a:t>
            </a:r>
            <a:r>
              <a:rPr lang="en-US" dirty="0"/>
              <a:t>rogrammable </a:t>
            </a:r>
            <a:r>
              <a:rPr lang="en-US" b="1" dirty="0"/>
              <a:t>L</a:t>
            </a:r>
            <a:r>
              <a:rPr lang="en-US" dirty="0"/>
              <a:t>ogic </a:t>
            </a:r>
            <a:r>
              <a:rPr lang="en-US" b="1" dirty="0"/>
              <a:t>C</a:t>
            </a:r>
            <a:r>
              <a:rPr lang="en-US" dirty="0"/>
              <a:t>ontrollers: industrial control systems</a:t>
            </a:r>
          </a:p>
          <a:p>
            <a:r>
              <a:rPr lang="en-US" b="1" dirty="0"/>
              <a:t>Software</a:t>
            </a:r>
            <a:r>
              <a:rPr lang="en-US" dirty="0"/>
              <a:t>: cyclic nature, specialized languages</a:t>
            </a:r>
          </a:p>
          <a:p>
            <a:r>
              <a:rPr lang="en-US" b="1" dirty="0"/>
              <a:t>Application</a:t>
            </a:r>
            <a:r>
              <a:rPr lang="en-US" dirty="0"/>
              <a:t>: often safety-critical</a:t>
            </a:r>
          </a:p>
          <a:p>
            <a:pPr lvl="1"/>
            <a:r>
              <a:rPr lang="en-US" dirty="0"/>
              <a:t>manufacturing, pharmaceuticals, transportation</a:t>
            </a:r>
          </a:p>
          <a:p>
            <a:r>
              <a:rPr lang="en-US" b="1" dirty="0"/>
              <a:t>Formal verification:</a:t>
            </a:r>
            <a:r>
              <a:rPr lang="en-US" dirty="0"/>
              <a:t> not widespread practice</a:t>
            </a:r>
            <a:endParaRPr lang="en-US" b="1" dirty="0"/>
          </a:p>
          <a:p>
            <a:r>
              <a:rPr lang="en-US" b="1" dirty="0"/>
              <a:t>Software testing:</a:t>
            </a:r>
            <a:r>
              <a:rPr lang="en-US" dirty="0"/>
              <a:t> notoriously challenging</a:t>
            </a:r>
            <a:endParaRPr lang="en-US" dirty="0">
              <a:sym typeface="Wingdings" panose="05000000000000000000" pitchFamily="2" charset="2"/>
            </a:endParaRPr>
          </a:p>
          <a:p>
            <a:pPr lvl="1"/>
            <a:r>
              <a:rPr lang="en-US" dirty="0">
                <a:sym typeface="Wingdings" panose="05000000000000000000" pitchFamily="2" charset="2"/>
              </a:rPr>
              <a:t>Further hindered by underdeveloped tooling </a:t>
            </a:r>
          </a:p>
          <a:p>
            <a:pPr marL="914400" lvl="2" indent="0">
              <a:buNone/>
            </a:pPr>
            <a:r>
              <a:rPr lang="en-US" dirty="0">
                <a:sym typeface="Wingdings" panose="05000000000000000000" pitchFamily="2" charset="2"/>
              </a:rPr>
              <a:t>(e.g. debugger, coverage measurement)</a:t>
            </a:r>
          </a:p>
          <a:p>
            <a:pPr marL="0" indent="0">
              <a:buNone/>
            </a:pPr>
            <a:r>
              <a:rPr lang="en-US" dirty="0">
                <a:sym typeface="Wingdings" panose="05000000000000000000" pitchFamily="2" charset="2"/>
              </a:rPr>
              <a:t> </a:t>
            </a:r>
            <a:r>
              <a:rPr lang="en-US" b="1" dirty="0">
                <a:sym typeface="Wingdings" panose="05000000000000000000" pitchFamily="2" charset="2"/>
              </a:rPr>
              <a:t>Mutation testing </a:t>
            </a:r>
            <a:r>
              <a:rPr lang="en-US" dirty="0">
                <a:sym typeface="Wingdings" panose="05000000000000000000" pitchFamily="2" charset="2"/>
              </a:rPr>
              <a:t>for test improvement</a:t>
            </a:r>
            <a:endParaRPr lang="en-US" b="1" dirty="0"/>
          </a:p>
        </p:txBody>
      </p:sp>
      <p:sp>
        <p:nvSpPr>
          <p:cNvPr id="4" name="Title 3">
            <a:extLst>
              <a:ext uri="{FF2B5EF4-FFF2-40B4-BE49-F238E27FC236}">
                <a16:creationId xmlns:a16="http://schemas.microsoft.com/office/drawing/2014/main" id="{E5A252EC-E7BE-AFA1-30A7-5699880E4405}"/>
              </a:ext>
            </a:extLst>
          </p:cNvPr>
          <p:cNvSpPr>
            <a:spLocks noGrp="1"/>
          </p:cNvSpPr>
          <p:nvPr>
            <p:ph type="title"/>
          </p:nvPr>
        </p:nvSpPr>
        <p:spPr/>
        <p:txBody>
          <a:bodyPr/>
          <a:lstStyle/>
          <a:p>
            <a:r>
              <a:rPr lang="en-US"/>
              <a:t>Context</a:t>
            </a:r>
          </a:p>
        </p:txBody>
      </p:sp>
      <p:grpSp>
        <p:nvGrpSpPr>
          <p:cNvPr id="13" name="Group 12">
            <a:extLst>
              <a:ext uri="{FF2B5EF4-FFF2-40B4-BE49-F238E27FC236}">
                <a16:creationId xmlns:a16="http://schemas.microsoft.com/office/drawing/2014/main" id="{1E071FCC-4302-DD78-7BF5-A8666672A190}"/>
              </a:ext>
            </a:extLst>
          </p:cNvPr>
          <p:cNvGrpSpPr/>
          <p:nvPr/>
        </p:nvGrpSpPr>
        <p:grpSpPr>
          <a:xfrm>
            <a:off x="8423589" y="1904973"/>
            <a:ext cx="3625536" cy="2495577"/>
            <a:chOff x="8423589" y="1904973"/>
            <a:chExt cx="3625536" cy="2495577"/>
          </a:xfrm>
        </p:grpSpPr>
        <p:pic>
          <p:nvPicPr>
            <p:cNvPr id="9" name="Picture 8">
              <a:extLst>
                <a:ext uri="{FF2B5EF4-FFF2-40B4-BE49-F238E27FC236}">
                  <a16:creationId xmlns:a16="http://schemas.microsoft.com/office/drawing/2014/main" id="{A004B371-64BB-5C97-5D71-C08CF3F089E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7748" b="89831" l="7000" r="91667">
                          <a14:foregroundMark x1="12333" y1="41646" x2="12333" y2="41646"/>
                          <a14:foregroundMark x1="19667" y1="62228" x2="6000" y2="40194"/>
                          <a14:foregroundMark x1="6000" y1="40194" x2="15167" y2="25666"/>
                          <a14:foregroundMark x1="15167" y1="25666" x2="46500" y2="15981"/>
                          <a14:foregroundMark x1="46500" y1="15981" x2="77833" y2="19128"/>
                          <a14:foregroundMark x1="77833" y1="19128" x2="88167" y2="32203"/>
                          <a14:foregroundMark x1="88167" y1="32203" x2="87333" y2="61259"/>
                          <a14:foregroundMark x1="87333" y1="61259" x2="82000" y2="78935"/>
                          <a14:foregroundMark x1="82000" y1="78935" x2="66000" y2="87893"/>
                          <a14:foregroundMark x1="66000" y1="87893" x2="18167" y2="78450"/>
                          <a14:foregroundMark x1="18167" y1="78450" x2="9000" y2="62954"/>
                          <a14:foregroundMark x1="9000" y1="62954" x2="12000" y2="50847"/>
                          <a14:foregroundMark x1="7000" y1="29298" x2="20000" y2="14286"/>
                          <a14:foregroundMark x1="20000" y1="14286" x2="36667" y2="9927"/>
                          <a14:foregroundMark x1="36667" y1="9927" x2="38833" y2="11380"/>
                          <a14:foregroundMark x1="12833" y1="16465" x2="28167" y2="10654"/>
                          <a14:foregroundMark x1="28167" y1="10654" x2="45667" y2="13317"/>
                          <a14:foregroundMark x1="45667" y1="13317" x2="61833" y2="13075"/>
                          <a14:foregroundMark x1="61833" y1="13075" x2="79500" y2="15254"/>
                          <a14:foregroundMark x1="79500" y1="15254" x2="90833" y2="30024"/>
                          <a14:foregroundMark x1="90833" y1="30024" x2="91833" y2="75303"/>
                          <a14:foregroundMark x1="91833" y1="75303" x2="79833" y2="88136"/>
                          <a14:foregroundMark x1="79833" y1="88136" x2="12833" y2="79661"/>
                          <a14:foregroundMark x1="12833" y1="79661" x2="7333" y2="60291"/>
                          <a14:foregroundMark x1="7333" y1="60291" x2="8500" y2="17918"/>
                          <a14:foregroundMark x1="74000" y1="56174" x2="74000" y2="56174"/>
                          <a14:foregroundMark x1="74000" y1="56174" x2="79167" y2="38499"/>
                          <a14:foregroundMark x1="79167" y1="38499" x2="77167" y2="41889"/>
                          <a14:foregroundMark x1="18333" y1="21065" x2="19833" y2="10654"/>
                          <a14:foregroundMark x1="12000" y1="22034" x2="11667" y2="15981"/>
                          <a14:foregroundMark x1="9333" y1="27119" x2="12333" y2="14528"/>
                          <a14:foregroundMark x1="10333" y1="20339" x2="11000" y2="14044"/>
                          <a14:foregroundMark x1="8333" y1="28329" x2="10333" y2="21792"/>
                          <a14:foregroundMark x1="8833" y1="23002" x2="7333" y2="21065"/>
                          <a14:foregroundMark x1="12833" y1="23729" x2="12833" y2="23729"/>
                          <a14:foregroundMark x1="8500" y1="28571" x2="17833" y2="7748"/>
                          <a14:foregroundMark x1="17833" y1="7748" x2="11167" y2="11138"/>
                          <a14:foregroundMark x1="11667" y1="15738" x2="8333" y2="19128"/>
                        </a14:backgroundRemoval>
                      </a14:imgEffect>
                    </a14:imgLayer>
                  </a14:imgProps>
                </a:ext>
              </a:extLst>
            </a:blip>
            <a:stretch>
              <a:fillRect/>
            </a:stretch>
          </p:blipFill>
          <p:spPr>
            <a:xfrm>
              <a:off x="8423589" y="1904973"/>
              <a:ext cx="3625536" cy="2495577"/>
            </a:xfrm>
            <a:prstGeom prst="rect">
              <a:avLst/>
            </a:prstGeom>
          </p:spPr>
        </p:pic>
        <p:sp>
          <p:nvSpPr>
            <p:cNvPr id="12" name="Rectangle 11">
              <a:extLst>
                <a:ext uri="{FF2B5EF4-FFF2-40B4-BE49-F238E27FC236}">
                  <a16:creationId xmlns:a16="http://schemas.microsoft.com/office/drawing/2014/main" id="{EDFB5A08-2E82-ADEE-0BDF-4B1CA8C279A9}"/>
                </a:ext>
              </a:extLst>
            </p:cNvPr>
            <p:cNvSpPr/>
            <p:nvPr/>
          </p:nvSpPr>
          <p:spPr>
            <a:xfrm rot="222198">
              <a:off x="9795163" y="2836718"/>
              <a:ext cx="571500" cy="190500"/>
            </a:xfrm>
            <a:prstGeom prst="rect">
              <a:avLst/>
            </a:prstGeom>
            <a:solidFill>
              <a:srgbClr val="17191A"/>
            </a:solidFill>
            <a:ln>
              <a:solidFill>
                <a:srgbClr val="121514"/>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Slide Number Placeholder 13">
            <a:extLst>
              <a:ext uri="{FF2B5EF4-FFF2-40B4-BE49-F238E27FC236}">
                <a16:creationId xmlns:a16="http://schemas.microsoft.com/office/drawing/2014/main" id="{AE0BC6CF-28E4-A712-5736-D2E64FFF2311}"/>
              </a:ext>
            </a:extLst>
          </p:cNvPr>
          <p:cNvSpPr>
            <a:spLocks noGrp="1"/>
          </p:cNvSpPr>
          <p:nvPr>
            <p:ph type="sldNum" sz="quarter" idx="11"/>
          </p:nvPr>
        </p:nvSpPr>
        <p:spPr/>
        <p:txBody>
          <a:bodyPr/>
          <a:lstStyle/>
          <a:p>
            <a:fld id="{9BA28B9B-0C36-4B0C-9E4A-C3A158CBB1F1}" type="slidenum">
              <a:rPr lang="en-US" smtClean="0"/>
              <a:pPr/>
              <a:t>2</a:t>
            </a:fld>
            <a:endParaRPr lang="en-US"/>
          </a:p>
        </p:txBody>
      </p:sp>
    </p:spTree>
    <p:extLst>
      <p:ext uri="{BB962C8B-B14F-4D97-AF65-F5344CB8AC3E}">
        <p14:creationId xmlns:p14="http://schemas.microsoft.com/office/powerpoint/2010/main" val="35488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2A125A-8FFB-8CBE-583A-D7E01AC0B71A}"/>
              </a:ext>
            </a:extLst>
          </p:cNvPr>
          <p:cNvSpPr>
            <a:spLocks noGrp="1"/>
          </p:cNvSpPr>
          <p:nvPr>
            <p:ph type="ftr" sz="quarter" idx="10"/>
          </p:nvPr>
        </p:nvSpPr>
        <p:spPr>
          <a:xfrm>
            <a:off x="0" y="6448478"/>
            <a:ext cx="5021438" cy="383463"/>
          </a:xfrm>
        </p:spPr>
        <p:txBody>
          <a:bodyPr/>
          <a:lstStyle/>
          <a:p>
            <a:r>
              <a:rPr lang="en-US" dirty="0"/>
              <a:t>Critical Systems Research Group</a:t>
            </a:r>
          </a:p>
        </p:txBody>
      </p:sp>
      <p:sp>
        <p:nvSpPr>
          <p:cNvPr id="4" name="Title 3">
            <a:extLst>
              <a:ext uri="{FF2B5EF4-FFF2-40B4-BE49-F238E27FC236}">
                <a16:creationId xmlns:a16="http://schemas.microsoft.com/office/drawing/2014/main" id="{05F0200A-CF29-EC4E-8DC9-AC1A5694A3BB}"/>
              </a:ext>
            </a:extLst>
          </p:cNvPr>
          <p:cNvSpPr>
            <a:spLocks noGrp="1"/>
          </p:cNvSpPr>
          <p:nvPr>
            <p:ph type="title"/>
          </p:nvPr>
        </p:nvSpPr>
        <p:spPr/>
        <p:txBody>
          <a:bodyPr/>
          <a:lstStyle/>
          <a:p>
            <a:r>
              <a:rPr lang="en-US"/>
              <a:t>Mutation testing</a:t>
            </a:r>
          </a:p>
        </p:txBody>
      </p:sp>
      <p:sp>
        <p:nvSpPr>
          <p:cNvPr id="5" name="Rectangle: Rounded Corners 4">
            <a:extLst>
              <a:ext uri="{FF2B5EF4-FFF2-40B4-BE49-F238E27FC236}">
                <a16:creationId xmlns:a16="http://schemas.microsoft.com/office/drawing/2014/main" id="{04013CF0-B5B1-2E38-EDF0-19E81CADA5D7}"/>
              </a:ext>
            </a:extLst>
          </p:cNvPr>
          <p:cNvSpPr/>
          <p:nvPr/>
        </p:nvSpPr>
        <p:spPr>
          <a:xfrm>
            <a:off x="767576" y="4532504"/>
            <a:ext cx="1783755" cy="85520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t>Test </a:t>
            </a:r>
            <a:r>
              <a:rPr lang="hu-HU" sz="2000" b="1" dirty="0" err="1"/>
              <a:t>cases</a:t>
            </a:r>
            <a:endParaRPr lang="en-US" sz="2000" b="1" dirty="0">
              <a:ea typeface="Open Sans"/>
              <a:cs typeface="Open Sans"/>
            </a:endParaRPr>
          </a:p>
        </p:txBody>
      </p:sp>
      <p:sp>
        <p:nvSpPr>
          <p:cNvPr id="6" name="Rectangle: Rounded Corners 5">
            <a:extLst>
              <a:ext uri="{FF2B5EF4-FFF2-40B4-BE49-F238E27FC236}">
                <a16:creationId xmlns:a16="http://schemas.microsoft.com/office/drawing/2014/main" id="{729EB6E6-0442-86E9-C17F-E7C4D29AA74D}"/>
              </a:ext>
            </a:extLst>
          </p:cNvPr>
          <p:cNvSpPr/>
          <p:nvPr/>
        </p:nvSpPr>
        <p:spPr>
          <a:xfrm>
            <a:off x="799295" y="2079512"/>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a:ea typeface="Open Sans"/>
                <a:cs typeface="Open Sans"/>
              </a:rPr>
              <a:t>SUT</a:t>
            </a:r>
          </a:p>
        </p:txBody>
      </p:sp>
      <p:grpSp>
        <p:nvGrpSpPr>
          <p:cNvPr id="7" name="Group 6">
            <a:extLst>
              <a:ext uri="{FF2B5EF4-FFF2-40B4-BE49-F238E27FC236}">
                <a16:creationId xmlns:a16="http://schemas.microsoft.com/office/drawing/2014/main" id="{E9743F1B-F263-132F-67D3-71037F879B45}"/>
              </a:ext>
            </a:extLst>
          </p:cNvPr>
          <p:cNvGrpSpPr/>
          <p:nvPr/>
        </p:nvGrpSpPr>
        <p:grpSpPr>
          <a:xfrm>
            <a:off x="574978" y="1492437"/>
            <a:ext cx="2168953" cy="4017347"/>
            <a:chOff x="592880" y="3098258"/>
            <a:chExt cx="2141718" cy="2650009"/>
          </a:xfrm>
        </p:grpSpPr>
        <p:sp>
          <p:nvSpPr>
            <p:cNvPr id="8" name="Rectangle: Rounded Corners 7">
              <a:extLst>
                <a:ext uri="{FF2B5EF4-FFF2-40B4-BE49-F238E27FC236}">
                  <a16:creationId xmlns:a16="http://schemas.microsoft.com/office/drawing/2014/main" id="{CFFCC3E1-A912-40C0-82E7-52BFF77DBC97}"/>
                </a:ext>
              </a:extLst>
            </p:cNvPr>
            <p:cNvSpPr/>
            <p:nvPr/>
          </p:nvSpPr>
          <p:spPr>
            <a:xfrm>
              <a:off x="592880" y="3316724"/>
              <a:ext cx="2141718" cy="2431543"/>
            </a:xfrm>
            <a:prstGeom prst="roundRect">
              <a:avLst/>
            </a:prstGeom>
            <a:noFill/>
            <a:ln w="38100">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hu-HU" sz="900" b="1"/>
            </a:p>
          </p:txBody>
        </p:sp>
        <p:sp>
          <p:nvSpPr>
            <p:cNvPr id="9" name="TextBox 8">
              <a:extLst>
                <a:ext uri="{FF2B5EF4-FFF2-40B4-BE49-F238E27FC236}">
                  <a16:creationId xmlns:a16="http://schemas.microsoft.com/office/drawing/2014/main" id="{AA34C1A3-9DFF-1874-81CD-EF311C2CD72F}"/>
                </a:ext>
              </a:extLst>
            </p:cNvPr>
            <p:cNvSpPr txBox="1"/>
            <p:nvPr/>
          </p:nvSpPr>
          <p:spPr>
            <a:xfrm>
              <a:off x="638517" y="3098258"/>
              <a:ext cx="1211488" cy="22711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rtlCol="0" anchor="t">
              <a:spAutoFit/>
            </a:bodyPr>
            <a:lstStyle/>
            <a:p>
              <a:r>
                <a:rPr lang="hu-HU" sz="1200" b="1" dirty="0">
                  <a:solidFill>
                    <a:schemeClr val="accent3">
                      <a:lumMod val="75000"/>
                    </a:schemeClr>
                  </a:solidFill>
                </a:rPr>
                <a:t>Input</a:t>
              </a:r>
            </a:p>
          </p:txBody>
        </p:sp>
      </p:grpSp>
      <p:sp>
        <p:nvSpPr>
          <p:cNvPr id="10" name="Rectangle: Rounded Corners 9">
            <a:extLst>
              <a:ext uri="{FF2B5EF4-FFF2-40B4-BE49-F238E27FC236}">
                <a16:creationId xmlns:a16="http://schemas.microsoft.com/office/drawing/2014/main" id="{AFF4F17B-DB22-BB74-1265-71F33AFEBF99}"/>
              </a:ext>
            </a:extLst>
          </p:cNvPr>
          <p:cNvSpPr/>
          <p:nvPr/>
        </p:nvSpPr>
        <p:spPr>
          <a:xfrm>
            <a:off x="4185826" y="2078454"/>
            <a:ext cx="1783755" cy="93787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algn="ctr"/>
            <a:r>
              <a:rPr lang="hu-HU" sz="2000" b="1" dirty="0" err="1"/>
              <a:t>Mutants</a:t>
            </a:r>
            <a:endParaRPr lang="hu-HU" sz="2000" b="1" dirty="0">
              <a:ea typeface="Open Sans"/>
              <a:cs typeface="Open Sans"/>
            </a:endParaRPr>
          </a:p>
        </p:txBody>
      </p:sp>
      <p:sp>
        <p:nvSpPr>
          <p:cNvPr id="14" name="Arrow: Bent-Up 13">
            <a:extLst>
              <a:ext uri="{FF2B5EF4-FFF2-40B4-BE49-F238E27FC236}">
                <a16:creationId xmlns:a16="http://schemas.microsoft.com/office/drawing/2014/main" id="{9B02CB4A-A37F-3F99-F123-74E27726F2E2}"/>
              </a:ext>
            </a:extLst>
          </p:cNvPr>
          <p:cNvSpPr/>
          <p:nvPr/>
        </p:nvSpPr>
        <p:spPr>
          <a:xfrm rot="16200000" flipH="1">
            <a:off x="2716310" y="2883074"/>
            <a:ext cx="1902431" cy="2168950"/>
          </a:xfrm>
          <a:prstGeom prst="bentUpArrow">
            <a:avLst>
              <a:gd name="adj1" fmla="val 8184"/>
              <a:gd name="adj2" fmla="val 9103"/>
              <a:gd name="adj3" fmla="val 20414"/>
            </a:avLst>
          </a:prstGeom>
          <a:ln w="28575"/>
        </p:spPr>
        <p:style>
          <a:lnRef idx="2">
            <a:schemeClr val="dk1"/>
          </a:lnRef>
          <a:fillRef idx="1">
            <a:schemeClr val="lt1"/>
          </a:fillRef>
          <a:effectRef idx="0">
            <a:schemeClr val="dk1"/>
          </a:effectRef>
          <a:fontRef idx="minor">
            <a:schemeClr val="dk1"/>
          </a:fontRef>
        </p:style>
        <p:txBody>
          <a:bodyPr rtlCol="0" anchor="ctr"/>
          <a:lstStyle/>
          <a:p>
            <a:pPr algn="ctr"/>
            <a:endParaRPr lang="hu-HU" sz="900" b="1"/>
          </a:p>
        </p:txBody>
      </p:sp>
      <p:sp>
        <p:nvSpPr>
          <p:cNvPr id="15" name="Arrow: Down 14">
            <a:extLst>
              <a:ext uri="{FF2B5EF4-FFF2-40B4-BE49-F238E27FC236}">
                <a16:creationId xmlns:a16="http://schemas.microsoft.com/office/drawing/2014/main" id="{4B556593-06BD-E6BF-CE9D-756BA11BDF1B}"/>
              </a:ext>
            </a:extLst>
          </p:cNvPr>
          <p:cNvSpPr/>
          <p:nvPr/>
        </p:nvSpPr>
        <p:spPr>
          <a:xfrm>
            <a:off x="1470818" y="3049247"/>
            <a:ext cx="377271" cy="1483257"/>
          </a:xfrm>
          <a:prstGeom prst="downArrow">
            <a:avLst/>
          </a:prstGeom>
          <a:ln w="38100"/>
        </p:spPr>
        <p:style>
          <a:lnRef idx="2">
            <a:schemeClr val="dk1"/>
          </a:lnRef>
          <a:fillRef idx="1">
            <a:schemeClr val="lt1"/>
          </a:fillRef>
          <a:effectRef idx="0">
            <a:schemeClr val="dk1"/>
          </a:effectRef>
          <a:fontRef idx="minor">
            <a:schemeClr val="dk1"/>
          </a:fontRef>
        </p:style>
        <p:txBody>
          <a:bodyPr rtlCol="0" anchor="ctr"/>
          <a:lstStyle/>
          <a:p>
            <a:pPr algn="ctr"/>
            <a:endParaRPr lang="hu-HU" sz="900" b="1"/>
          </a:p>
        </p:txBody>
      </p:sp>
      <p:sp>
        <p:nvSpPr>
          <p:cNvPr id="16" name="Diamond 15">
            <a:extLst>
              <a:ext uri="{FF2B5EF4-FFF2-40B4-BE49-F238E27FC236}">
                <a16:creationId xmlns:a16="http://schemas.microsoft.com/office/drawing/2014/main" id="{6E08AA06-D4EE-CB57-ED2C-7B238A638445}"/>
              </a:ext>
            </a:extLst>
          </p:cNvPr>
          <p:cNvSpPr/>
          <p:nvPr/>
        </p:nvSpPr>
        <p:spPr>
          <a:xfrm>
            <a:off x="5323486" y="4126296"/>
            <a:ext cx="3919022" cy="1664903"/>
          </a:xfrm>
          <a:prstGeom prst="diamond">
            <a:avLst/>
          </a:prstGeom>
          <a:ln w="28575"/>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hu-HU" sz="1600" b="1" dirty="0" err="1"/>
              <a:t>Original</a:t>
            </a:r>
            <a:r>
              <a:rPr lang="hu-HU" sz="1600" b="1" dirty="0"/>
              <a:t> </a:t>
            </a:r>
            <a:r>
              <a:rPr lang="hu-HU" sz="1600" b="1" dirty="0" err="1"/>
              <a:t>results</a:t>
            </a:r>
            <a:br>
              <a:rPr lang="hu-HU" sz="1600" b="1" dirty="0"/>
            </a:br>
            <a:r>
              <a:rPr lang="hu-HU" sz="1600" b="1" dirty="0"/>
              <a:t>== </a:t>
            </a:r>
            <a:endParaRPr lang="hu-HU" sz="1600" b="1" dirty="0">
              <a:ea typeface="Open Sans"/>
              <a:cs typeface="Open Sans"/>
            </a:endParaRPr>
          </a:p>
          <a:p>
            <a:pPr algn="ctr"/>
            <a:r>
              <a:rPr lang="hu-HU" sz="1600" b="1" dirty="0" err="1">
                <a:ea typeface="Open Sans"/>
                <a:cs typeface="Open Sans"/>
              </a:rPr>
              <a:t>Mutant's</a:t>
            </a:r>
            <a:r>
              <a:rPr lang="hu-HU" sz="1600" b="1" dirty="0">
                <a:ea typeface="Open Sans"/>
                <a:cs typeface="Open Sans"/>
              </a:rPr>
              <a:t> </a:t>
            </a:r>
            <a:r>
              <a:rPr lang="hu-HU" sz="1600" b="1" dirty="0" err="1">
                <a:ea typeface="Open Sans"/>
                <a:cs typeface="Open Sans"/>
              </a:rPr>
              <a:t>results</a:t>
            </a:r>
            <a:endParaRPr lang="hu-HU" sz="1600" b="1" dirty="0">
              <a:ea typeface="Open Sans"/>
              <a:cs typeface="Open Sans"/>
            </a:endParaRPr>
          </a:p>
        </p:txBody>
      </p:sp>
      <p:cxnSp>
        <p:nvCxnSpPr>
          <p:cNvPr id="17" name="Straight Arrow Connector 16">
            <a:extLst>
              <a:ext uri="{FF2B5EF4-FFF2-40B4-BE49-F238E27FC236}">
                <a16:creationId xmlns:a16="http://schemas.microsoft.com/office/drawing/2014/main" id="{5C1A174D-C8F4-6A4E-9493-E68EF46728E4}"/>
              </a:ext>
            </a:extLst>
          </p:cNvPr>
          <p:cNvCxnSpPr>
            <a:cxnSpLocks/>
            <a:stCxn id="5" idx="3"/>
            <a:endCxn id="16" idx="1"/>
          </p:cNvCxnSpPr>
          <p:nvPr/>
        </p:nvCxnSpPr>
        <p:spPr>
          <a:xfrm flipV="1">
            <a:off x="2551331" y="4958748"/>
            <a:ext cx="2772155" cy="1358"/>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Rectangle: Rounded Corners 17">
            <a:extLst>
              <a:ext uri="{FF2B5EF4-FFF2-40B4-BE49-F238E27FC236}">
                <a16:creationId xmlns:a16="http://schemas.microsoft.com/office/drawing/2014/main" id="{16AABE06-25AF-C90F-C7B4-1B484C4109DB}"/>
              </a:ext>
            </a:extLst>
          </p:cNvPr>
          <p:cNvSpPr/>
          <p:nvPr/>
        </p:nvSpPr>
        <p:spPr>
          <a:xfrm>
            <a:off x="9822173" y="2349204"/>
            <a:ext cx="1783755" cy="93787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err="1">
                <a:ea typeface="Open Sans"/>
                <a:cs typeface="Open Sans"/>
              </a:rPr>
              <a:t>Live</a:t>
            </a:r>
            <a:r>
              <a:rPr lang="hu-HU" sz="2000" b="1">
                <a:ea typeface="Open Sans"/>
                <a:cs typeface="Open Sans"/>
              </a:rPr>
              <a:t> </a:t>
            </a:r>
            <a:r>
              <a:rPr lang="hu-HU" sz="2000" b="1" err="1">
                <a:ea typeface="Open Sans"/>
                <a:cs typeface="Open Sans"/>
              </a:rPr>
              <a:t>mutants</a:t>
            </a:r>
            <a:endParaRPr lang="hu-HU" sz="2000" b="1">
              <a:ea typeface="Open Sans"/>
              <a:cs typeface="Open Sans"/>
            </a:endParaRPr>
          </a:p>
        </p:txBody>
      </p:sp>
      <p:sp>
        <p:nvSpPr>
          <p:cNvPr id="19" name="Rectangle: Rounded Corners 18">
            <a:extLst>
              <a:ext uri="{FF2B5EF4-FFF2-40B4-BE49-F238E27FC236}">
                <a16:creationId xmlns:a16="http://schemas.microsoft.com/office/drawing/2014/main" id="{95719302-1956-8759-D3E0-BA3433EFAC5E}"/>
              </a:ext>
            </a:extLst>
          </p:cNvPr>
          <p:cNvSpPr/>
          <p:nvPr/>
        </p:nvSpPr>
        <p:spPr>
          <a:xfrm>
            <a:off x="9828571" y="4489807"/>
            <a:ext cx="1783755" cy="937879"/>
          </a:xfrm>
          <a:prstGeom prst="roundRect">
            <a:avLst/>
          </a:prstGeom>
        </p:spPr>
        <p:style>
          <a:lnRef idx="3">
            <a:schemeClr val="lt1"/>
          </a:lnRef>
          <a:fillRef idx="1">
            <a:schemeClr val="accent6"/>
          </a:fillRef>
          <a:effectRef idx="1">
            <a:schemeClr val="accent6"/>
          </a:effectRef>
          <a:fontRef idx="minor">
            <a:schemeClr val="lt1"/>
          </a:fontRef>
        </p:style>
        <p:txBody>
          <a:bodyPr lIns="91440" tIns="45720" rIns="91440" bIns="45720" rtlCol="0" anchor="ctr"/>
          <a:lstStyle/>
          <a:p>
            <a:pPr algn="ctr"/>
            <a:r>
              <a:rPr lang="hu-HU" sz="2000" b="1" err="1">
                <a:ea typeface="Open Sans"/>
                <a:cs typeface="Open Sans"/>
              </a:rPr>
              <a:t>Killed</a:t>
            </a:r>
            <a:r>
              <a:rPr lang="hu-HU" sz="2000" b="1">
                <a:ea typeface="Open Sans"/>
                <a:cs typeface="Open Sans"/>
              </a:rPr>
              <a:t> </a:t>
            </a:r>
            <a:r>
              <a:rPr lang="hu-HU" sz="2000" b="1" err="1">
                <a:ea typeface="Open Sans"/>
                <a:cs typeface="Open Sans"/>
              </a:rPr>
              <a:t>mutants</a:t>
            </a:r>
            <a:endParaRPr lang="hu-HU" sz="2000" b="1">
              <a:ea typeface="Open Sans"/>
              <a:cs typeface="Open Sans"/>
            </a:endParaRPr>
          </a:p>
        </p:txBody>
      </p:sp>
      <p:grpSp>
        <p:nvGrpSpPr>
          <p:cNvPr id="40" name="Group 39">
            <a:extLst>
              <a:ext uri="{FF2B5EF4-FFF2-40B4-BE49-F238E27FC236}">
                <a16:creationId xmlns:a16="http://schemas.microsoft.com/office/drawing/2014/main" id="{8C54E922-8FE6-E9A6-4069-42FD9AF8DC21}"/>
              </a:ext>
            </a:extLst>
          </p:cNvPr>
          <p:cNvGrpSpPr/>
          <p:nvPr/>
        </p:nvGrpSpPr>
        <p:grpSpPr>
          <a:xfrm>
            <a:off x="9157420" y="4704405"/>
            <a:ext cx="671151" cy="338554"/>
            <a:chOff x="9157420" y="4704405"/>
            <a:chExt cx="671151" cy="338554"/>
          </a:xfrm>
        </p:grpSpPr>
        <p:sp>
          <p:nvSpPr>
            <p:cNvPr id="23" name="TextBox 22">
              <a:extLst>
                <a:ext uri="{FF2B5EF4-FFF2-40B4-BE49-F238E27FC236}">
                  <a16:creationId xmlns:a16="http://schemas.microsoft.com/office/drawing/2014/main" id="{8E1BD08A-43D3-DD83-E875-78D909C73065}"/>
                </a:ext>
              </a:extLst>
            </p:cNvPr>
            <p:cNvSpPr txBox="1"/>
            <p:nvPr/>
          </p:nvSpPr>
          <p:spPr>
            <a:xfrm>
              <a:off x="9157420" y="4704405"/>
              <a:ext cx="555700" cy="338554"/>
            </a:xfrm>
            <a:prstGeom prst="rect">
              <a:avLst/>
            </a:prstGeom>
            <a:noFill/>
          </p:spPr>
          <p:txBody>
            <a:bodyPr wrap="square" lIns="91440" tIns="45720" rIns="91440" bIns="45720" rtlCol="0" anchor="t">
              <a:spAutoFit/>
            </a:bodyPr>
            <a:lstStyle/>
            <a:p>
              <a:r>
                <a:rPr lang="hu-HU" sz="1600" b="1" dirty="0"/>
                <a:t>No</a:t>
              </a:r>
              <a:endParaRPr lang="hu-HU" sz="1600" b="1" dirty="0">
                <a:ea typeface="Open Sans"/>
                <a:cs typeface="Open Sans"/>
              </a:endParaRPr>
            </a:p>
          </p:txBody>
        </p:sp>
        <p:cxnSp>
          <p:nvCxnSpPr>
            <p:cNvPr id="21" name="Straight Arrow Connector 20">
              <a:extLst>
                <a:ext uri="{FF2B5EF4-FFF2-40B4-BE49-F238E27FC236}">
                  <a16:creationId xmlns:a16="http://schemas.microsoft.com/office/drawing/2014/main" id="{E71C9382-64F1-75DF-68FD-9FD69612CEAB}"/>
                </a:ext>
              </a:extLst>
            </p:cNvPr>
            <p:cNvCxnSpPr>
              <a:cxnSpLocks/>
              <a:stCxn id="16" idx="3"/>
              <a:endCxn id="19" idx="1"/>
            </p:cNvCxnSpPr>
            <p:nvPr/>
          </p:nvCxnSpPr>
          <p:spPr>
            <a:xfrm flipV="1">
              <a:off x="9242508" y="4958747"/>
              <a:ext cx="586063" cy="1"/>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41" name="Group 40">
            <a:extLst>
              <a:ext uri="{FF2B5EF4-FFF2-40B4-BE49-F238E27FC236}">
                <a16:creationId xmlns:a16="http://schemas.microsoft.com/office/drawing/2014/main" id="{E098D643-C6D9-4155-8688-82ABF0E366B1}"/>
              </a:ext>
            </a:extLst>
          </p:cNvPr>
          <p:cNvGrpSpPr/>
          <p:nvPr/>
        </p:nvGrpSpPr>
        <p:grpSpPr>
          <a:xfrm>
            <a:off x="7259795" y="2533482"/>
            <a:ext cx="2562378" cy="1592814"/>
            <a:chOff x="7259795" y="2533482"/>
            <a:chExt cx="2562378" cy="1592814"/>
          </a:xfrm>
        </p:grpSpPr>
        <p:cxnSp>
          <p:nvCxnSpPr>
            <p:cNvPr id="20" name="Connector: Elbow 19">
              <a:extLst>
                <a:ext uri="{FF2B5EF4-FFF2-40B4-BE49-F238E27FC236}">
                  <a16:creationId xmlns:a16="http://schemas.microsoft.com/office/drawing/2014/main" id="{3857FC89-E608-14F5-5BD9-56FFC375C599}"/>
                </a:ext>
              </a:extLst>
            </p:cNvPr>
            <p:cNvCxnSpPr>
              <a:cxnSpLocks/>
              <a:stCxn id="16" idx="0"/>
              <a:endCxn id="18" idx="1"/>
            </p:cNvCxnSpPr>
            <p:nvPr/>
          </p:nvCxnSpPr>
          <p:spPr>
            <a:xfrm rot="5400000" flipH="1" flipV="1">
              <a:off x="7898509" y="2202632"/>
              <a:ext cx="1308152" cy="2539176"/>
            </a:xfrm>
            <a:prstGeom prst="bentConnector2">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04BDD199-6404-38E3-3F91-892925E8DF91}"/>
                </a:ext>
              </a:extLst>
            </p:cNvPr>
            <p:cNvSpPr txBox="1"/>
            <p:nvPr/>
          </p:nvSpPr>
          <p:spPr>
            <a:xfrm>
              <a:off x="7259795" y="2533482"/>
              <a:ext cx="874577" cy="507831"/>
            </a:xfrm>
            <a:prstGeom prst="rect">
              <a:avLst/>
            </a:prstGeom>
            <a:noFill/>
          </p:spPr>
          <p:txBody>
            <a:bodyPr wrap="square" lIns="91440" tIns="45720" rIns="91440" bIns="45720" rtlCol="0" anchor="t">
              <a:spAutoFit/>
            </a:bodyPr>
            <a:lstStyle/>
            <a:p>
              <a:r>
                <a:rPr lang="hu-HU" sz="1600" b="1" dirty="0" err="1"/>
                <a:t>Yes</a:t>
              </a:r>
              <a:endParaRPr lang="hu-HU" sz="1600" b="1" dirty="0">
                <a:ea typeface="Open Sans"/>
                <a:cs typeface="Open Sans"/>
              </a:endParaRPr>
            </a:p>
            <a:p>
              <a:endParaRPr lang="hu-HU" sz="1050" b="1" dirty="0"/>
            </a:p>
          </p:txBody>
        </p:sp>
      </p:grpSp>
      <p:sp>
        <p:nvSpPr>
          <p:cNvPr id="25" name="TextBox 24">
            <a:extLst>
              <a:ext uri="{FF2B5EF4-FFF2-40B4-BE49-F238E27FC236}">
                <a16:creationId xmlns:a16="http://schemas.microsoft.com/office/drawing/2014/main" id="{0EB390EE-0412-5CD2-07B0-5094523C7DED}"/>
              </a:ext>
            </a:extLst>
          </p:cNvPr>
          <p:cNvSpPr txBox="1"/>
          <p:nvPr/>
        </p:nvSpPr>
        <p:spPr>
          <a:xfrm>
            <a:off x="10387722" y="3657612"/>
            <a:ext cx="1249336"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r>
              <a:rPr lang="hu-HU" sz="1200" b="1" dirty="0" err="1"/>
              <a:t>Mutation</a:t>
            </a:r>
            <a:r>
              <a:rPr lang="hu-HU" sz="1200" b="1" dirty="0"/>
              <a:t> </a:t>
            </a:r>
            <a:r>
              <a:rPr lang="hu-HU" sz="1200" b="1" dirty="0" err="1"/>
              <a:t>score</a:t>
            </a:r>
            <a:endParaRPr lang="en-US" sz="1200" b="1" dirty="0">
              <a:ea typeface="Open Sans"/>
              <a:cs typeface="Open Sans"/>
            </a:endParaRPr>
          </a:p>
        </p:txBody>
      </p:sp>
      <p:grpSp>
        <p:nvGrpSpPr>
          <p:cNvPr id="39" name="Group 38">
            <a:extLst>
              <a:ext uri="{FF2B5EF4-FFF2-40B4-BE49-F238E27FC236}">
                <a16:creationId xmlns:a16="http://schemas.microsoft.com/office/drawing/2014/main" id="{4F2075D0-B99C-E894-1108-FE9BFB81C1E1}"/>
              </a:ext>
            </a:extLst>
          </p:cNvPr>
          <p:cNvGrpSpPr/>
          <p:nvPr/>
        </p:nvGrpSpPr>
        <p:grpSpPr>
          <a:xfrm>
            <a:off x="2583052" y="2285932"/>
            <a:ext cx="1590352" cy="539835"/>
            <a:chOff x="2583052" y="2285932"/>
            <a:chExt cx="1590352" cy="539835"/>
          </a:xfrm>
        </p:grpSpPr>
        <p:cxnSp>
          <p:nvCxnSpPr>
            <p:cNvPr id="11" name="Straight Arrow Connector 10">
              <a:extLst>
                <a:ext uri="{FF2B5EF4-FFF2-40B4-BE49-F238E27FC236}">
                  <a16:creationId xmlns:a16="http://schemas.microsoft.com/office/drawing/2014/main" id="{AF80AE15-946B-10EF-BC30-3ED0DF78D906}"/>
                </a:ext>
              </a:extLst>
            </p:cNvPr>
            <p:cNvCxnSpPr>
              <a:cxnSpLocks/>
              <a:stCxn id="6" idx="3"/>
            </p:cNvCxnSpPr>
            <p:nvPr/>
          </p:nvCxnSpPr>
          <p:spPr>
            <a:xfrm>
              <a:off x="2583052" y="2548454"/>
              <a:ext cx="1590352" cy="0"/>
            </a:xfrm>
            <a:prstGeom prst="straightConnector1">
              <a:avLst/>
            </a:prstGeom>
            <a:ln w="28575">
              <a:solidFill>
                <a:schemeClr val="tx1"/>
              </a:solidFill>
              <a:headEnd type="none" w="med" len="med"/>
              <a:tailEnd type="arrow" w="med" len="med"/>
            </a:ln>
          </p:spPr>
          <p:style>
            <a:lnRef idx="3">
              <a:schemeClr val="accent4"/>
            </a:lnRef>
            <a:fillRef idx="0">
              <a:schemeClr val="accent4"/>
            </a:fillRef>
            <a:effectRef idx="2">
              <a:schemeClr val="accent4"/>
            </a:effectRef>
            <a:fontRef idx="minor">
              <a:schemeClr val="tx1"/>
            </a:fontRef>
          </p:style>
        </p:cxnSp>
        <p:cxnSp>
          <p:nvCxnSpPr>
            <p:cNvPr id="12" name="Connector: Elbow 11">
              <a:extLst>
                <a:ext uri="{FF2B5EF4-FFF2-40B4-BE49-F238E27FC236}">
                  <a16:creationId xmlns:a16="http://schemas.microsoft.com/office/drawing/2014/main" id="{6D02DE39-843C-8DB3-CA80-A92674CE797C}"/>
                </a:ext>
              </a:extLst>
            </p:cNvPr>
            <p:cNvCxnSpPr>
              <a:cxnSpLocks/>
            </p:cNvCxnSpPr>
            <p:nvPr/>
          </p:nvCxnSpPr>
          <p:spPr>
            <a:xfrm flipV="1">
              <a:off x="2583052" y="2285932"/>
              <a:ext cx="1590352" cy="262049"/>
            </a:xfrm>
            <a:prstGeom prst="bentConnector3">
              <a:avLst>
                <a:gd name="adj1" fmla="val 74800"/>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Connector: Elbow 12">
              <a:extLst>
                <a:ext uri="{FF2B5EF4-FFF2-40B4-BE49-F238E27FC236}">
                  <a16:creationId xmlns:a16="http://schemas.microsoft.com/office/drawing/2014/main" id="{F197A2F5-BB57-B6AC-2572-22C7270E3B58}"/>
                </a:ext>
              </a:extLst>
            </p:cNvPr>
            <p:cNvCxnSpPr>
              <a:stCxn id="6" idx="3"/>
            </p:cNvCxnSpPr>
            <p:nvPr/>
          </p:nvCxnSpPr>
          <p:spPr>
            <a:xfrm>
              <a:off x="2583052" y="2548454"/>
              <a:ext cx="1590352" cy="277313"/>
            </a:xfrm>
            <a:prstGeom prst="bentConnector3">
              <a:avLst>
                <a:gd name="adj1" fmla="val 74800"/>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TextBox 25">
              <a:extLst>
                <a:ext uri="{FF2B5EF4-FFF2-40B4-BE49-F238E27FC236}">
                  <a16:creationId xmlns:a16="http://schemas.microsoft.com/office/drawing/2014/main" id="{352686C1-94BE-B3CE-BCD7-9DD42C4FFBBA}"/>
                </a:ext>
              </a:extLst>
            </p:cNvPr>
            <p:cNvSpPr txBox="1"/>
            <p:nvPr/>
          </p:nvSpPr>
          <p:spPr>
            <a:xfrm>
              <a:off x="2623174" y="2293684"/>
              <a:ext cx="1221318" cy="261610"/>
            </a:xfrm>
            <a:prstGeom prst="rect">
              <a:avLst/>
            </a:prstGeom>
            <a:noFill/>
          </p:spPr>
          <p:txBody>
            <a:bodyPr wrap="square" lIns="91440" tIns="45720" rIns="91440" bIns="45720" rtlCol="0" anchor="t">
              <a:spAutoFit/>
            </a:bodyPr>
            <a:lstStyle/>
            <a:p>
              <a:pPr algn="ctr"/>
              <a:r>
                <a:rPr lang="hu-HU" sz="1100" b="1" dirty="0"/>
                <a:t>operators</a:t>
              </a:r>
              <a:endParaRPr lang="en-US" sz="1100" b="1" dirty="0">
                <a:ea typeface="Open Sans"/>
                <a:cs typeface="Open Sans"/>
              </a:endParaRPr>
            </a:p>
          </p:txBody>
        </p:sp>
      </p:grpSp>
      <p:sp>
        <p:nvSpPr>
          <p:cNvPr id="36" name="Slide Number Placeholder 35">
            <a:extLst>
              <a:ext uri="{FF2B5EF4-FFF2-40B4-BE49-F238E27FC236}">
                <a16:creationId xmlns:a16="http://schemas.microsoft.com/office/drawing/2014/main" id="{4B3A893E-F159-3D2F-3CA5-0DDDA9379D69}"/>
              </a:ext>
            </a:extLst>
          </p:cNvPr>
          <p:cNvSpPr>
            <a:spLocks noGrp="1"/>
          </p:cNvSpPr>
          <p:nvPr>
            <p:ph type="sldNum" sz="quarter" idx="11"/>
          </p:nvPr>
        </p:nvSpPr>
        <p:spPr/>
        <p:txBody>
          <a:bodyPr/>
          <a:lstStyle/>
          <a:p>
            <a:fld id="{9BA28B9B-0C36-4B0C-9E4A-C3A158CBB1F1}" type="slidenum">
              <a:rPr lang="en-US" smtClean="0"/>
              <a:pPr/>
              <a:t>3</a:t>
            </a:fld>
            <a:endParaRPr lang="en-US"/>
          </a:p>
        </p:txBody>
      </p:sp>
      <p:sp>
        <p:nvSpPr>
          <p:cNvPr id="30" name="Rectangle: Rounded Corners 29">
            <a:extLst>
              <a:ext uri="{FF2B5EF4-FFF2-40B4-BE49-F238E27FC236}">
                <a16:creationId xmlns:a16="http://schemas.microsoft.com/office/drawing/2014/main" id="{A87B454B-C897-B871-6637-18DAD4EB6925}"/>
              </a:ext>
            </a:extLst>
          </p:cNvPr>
          <p:cNvSpPr/>
          <p:nvPr/>
        </p:nvSpPr>
        <p:spPr>
          <a:xfrm>
            <a:off x="6040428" y="389265"/>
            <a:ext cx="5974903" cy="1011557"/>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800" b="1"/>
              <a:t>How to measure the fault detection ability of a test suite?</a:t>
            </a:r>
          </a:p>
        </p:txBody>
      </p:sp>
      <p:sp>
        <p:nvSpPr>
          <p:cNvPr id="24" name="Arrow: Bent-Up 23">
            <a:extLst>
              <a:ext uri="{FF2B5EF4-FFF2-40B4-BE49-F238E27FC236}">
                <a16:creationId xmlns:a16="http://schemas.microsoft.com/office/drawing/2014/main" id="{DC26FC93-3809-9759-2FFF-03817F75B38B}"/>
              </a:ext>
            </a:extLst>
          </p:cNvPr>
          <p:cNvSpPr/>
          <p:nvPr/>
        </p:nvSpPr>
        <p:spPr>
          <a:xfrm rot="16200000" flipV="1">
            <a:off x="9949250" y="4041839"/>
            <a:ext cx="670214" cy="206729"/>
          </a:xfrm>
          <a:prstGeom prst="bentUpArrow">
            <a:avLst>
              <a:gd name="adj1" fmla="val 11627"/>
              <a:gd name="adj2" fmla="val 33861"/>
              <a:gd name="adj3" fmla="val 50000"/>
            </a:avLst>
          </a:prstGeom>
          <a:solidFill>
            <a:schemeClr val="tx1"/>
          </a:solidFill>
          <a:ln w="28575"/>
        </p:spPr>
        <p:style>
          <a:lnRef idx="2">
            <a:schemeClr val="dk1"/>
          </a:lnRef>
          <a:fillRef idx="1">
            <a:schemeClr val="lt1"/>
          </a:fillRef>
          <a:effectRef idx="0">
            <a:schemeClr val="dk1"/>
          </a:effectRef>
          <a:fontRef idx="minor">
            <a:schemeClr val="dk1"/>
          </a:fontRef>
        </p:style>
        <p:txBody>
          <a:bodyPr rtlCol="0" anchor="ctr"/>
          <a:lstStyle/>
          <a:p>
            <a:pPr algn="ctr"/>
            <a:endParaRPr lang="hu-HU" sz="900" b="1"/>
          </a:p>
        </p:txBody>
      </p:sp>
    </p:spTree>
    <p:extLst>
      <p:ext uri="{BB962C8B-B14F-4D97-AF65-F5344CB8AC3E}">
        <p14:creationId xmlns:p14="http://schemas.microsoft.com/office/powerpoint/2010/main" val="317075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500"/>
                                        <p:tgtEl>
                                          <p:spTgt spid="40"/>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500"/>
                                        <p:tgtEl>
                                          <p:spTgt spid="41"/>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500"/>
                                        <p:tgtEl>
                                          <p:spTgt spid="24"/>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6" grpId="0" animBg="1"/>
      <p:bldP spid="18" grpId="0" animBg="1"/>
      <p:bldP spid="19" grpId="0" animBg="1"/>
      <p:bldP spid="25" grpId="0" animBg="1"/>
      <p:bldP spid="24" grpId="0" animBg="1"/>
    </p:bldLst>
  </p:timing>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FCF87-76C9-72C6-524B-5C92EF6E6B6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011010-CEEB-524E-FA8B-24F081D0995B}"/>
              </a:ext>
            </a:extLst>
          </p:cNvPr>
          <p:cNvSpPr>
            <a:spLocks noGrp="1"/>
          </p:cNvSpPr>
          <p:nvPr>
            <p:ph type="ftr" sz="quarter" idx="10"/>
          </p:nvPr>
        </p:nvSpPr>
        <p:spPr>
          <a:xfrm>
            <a:off x="0" y="6448478"/>
            <a:ext cx="5021438" cy="383463"/>
          </a:xfrm>
        </p:spPr>
        <p:txBody>
          <a:bodyPr/>
          <a:lstStyle/>
          <a:p>
            <a:r>
              <a:rPr lang="en-US" dirty="0"/>
              <a:t>Critical Systems Research Group</a:t>
            </a:r>
          </a:p>
        </p:txBody>
      </p:sp>
      <p:sp>
        <p:nvSpPr>
          <p:cNvPr id="4" name="Title 3">
            <a:extLst>
              <a:ext uri="{FF2B5EF4-FFF2-40B4-BE49-F238E27FC236}">
                <a16:creationId xmlns:a16="http://schemas.microsoft.com/office/drawing/2014/main" id="{F1D940EA-66ED-F9A4-BC57-55B9EEFF2B8C}"/>
              </a:ext>
            </a:extLst>
          </p:cNvPr>
          <p:cNvSpPr>
            <a:spLocks noGrp="1"/>
          </p:cNvSpPr>
          <p:nvPr>
            <p:ph type="title"/>
          </p:nvPr>
        </p:nvSpPr>
        <p:spPr/>
        <p:txBody>
          <a:bodyPr/>
          <a:lstStyle/>
          <a:p>
            <a:r>
              <a:rPr lang="en-US" dirty="0"/>
              <a:t>Mutation testing – questions, problems</a:t>
            </a:r>
          </a:p>
        </p:txBody>
      </p:sp>
      <p:sp>
        <p:nvSpPr>
          <p:cNvPr id="18" name="Rectangle: Rounded Corners 17">
            <a:extLst>
              <a:ext uri="{FF2B5EF4-FFF2-40B4-BE49-F238E27FC236}">
                <a16:creationId xmlns:a16="http://schemas.microsoft.com/office/drawing/2014/main" id="{B8548278-AB64-C590-1A8E-00841AB882D1}"/>
              </a:ext>
            </a:extLst>
          </p:cNvPr>
          <p:cNvSpPr/>
          <p:nvPr/>
        </p:nvSpPr>
        <p:spPr>
          <a:xfrm>
            <a:off x="574978" y="2914462"/>
            <a:ext cx="2270300" cy="102907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err="1">
                <a:ea typeface="Open Sans"/>
                <a:cs typeface="Open Sans"/>
              </a:rPr>
              <a:t>Live</a:t>
            </a:r>
            <a:r>
              <a:rPr lang="hu-HU" sz="2000" b="1">
                <a:ea typeface="Open Sans"/>
                <a:cs typeface="Open Sans"/>
              </a:rPr>
              <a:t> </a:t>
            </a:r>
            <a:r>
              <a:rPr lang="hu-HU" sz="2000" b="1" err="1">
                <a:ea typeface="Open Sans"/>
                <a:cs typeface="Open Sans"/>
              </a:rPr>
              <a:t>mutants</a:t>
            </a:r>
            <a:endParaRPr lang="hu-HU" sz="2000" b="1">
              <a:ea typeface="Open Sans"/>
              <a:cs typeface="Open Sans"/>
            </a:endParaRPr>
          </a:p>
        </p:txBody>
      </p:sp>
      <p:sp>
        <p:nvSpPr>
          <p:cNvPr id="36" name="Slide Number Placeholder 35">
            <a:extLst>
              <a:ext uri="{FF2B5EF4-FFF2-40B4-BE49-F238E27FC236}">
                <a16:creationId xmlns:a16="http://schemas.microsoft.com/office/drawing/2014/main" id="{A2D869D5-0E05-D297-1191-423976F76E92}"/>
              </a:ext>
            </a:extLst>
          </p:cNvPr>
          <p:cNvSpPr>
            <a:spLocks noGrp="1"/>
          </p:cNvSpPr>
          <p:nvPr>
            <p:ph type="sldNum" sz="quarter" idx="11"/>
          </p:nvPr>
        </p:nvSpPr>
        <p:spPr/>
        <p:txBody>
          <a:bodyPr/>
          <a:lstStyle/>
          <a:p>
            <a:fld id="{9BA28B9B-0C36-4B0C-9E4A-C3A158CBB1F1}" type="slidenum">
              <a:rPr lang="en-US" smtClean="0"/>
              <a:pPr/>
              <a:t>4</a:t>
            </a:fld>
            <a:endParaRPr lang="en-US"/>
          </a:p>
        </p:txBody>
      </p:sp>
      <p:sp>
        <p:nvSpPr>
          <p:cNvPr id="3" name="Content Placeholder 3">
            <a:extLst>
              <a:ext uri="{FF2B5EF4-FFF2-40B4-BE49-F238E27FC236}">
                <a16:creationId xmlns:a16="http://schemas.microsoft.com/office/drawing/2014/main" id="{15ACF4F2-213C-C8F7-BAF7-D121E272342D}"/>
              </a:ext>
            </a:extLst>
          </p:cNvPr>
          <p:cNvSpPr>
            <a:spLocks noGrp="1"/>
          </p:cNvSpPr>
          <p:nvPr>
            <p:ph sz="quarter" idx="12"/>
          </p:nvPr>
        </p:nvSpPr>
        <p:spPr>
          <a:xfrm>
            <a:off x="3358778" y="2295293"/>
            <a:ext cx="7402695" cy="2267411"/>
          </a:xfrm>
        </p:spPr>
        <p:txBody>
          <a:bodyPr vert="horz" lIns="91440" tIns="45720" rIns="91440" bIns="45720" rtlCol="0" anchor="t">
            <a:normAutofit/>
          </a:bodyPr>
          <a:lstStyle/>
          <a:p>
            <a:pPr marL="0" indent="0">
              <a:buNone/>
            </a:pPr>
            <a:r>
              <a:rPr lang="en-US" dirty="0">
                <a:ea typeface="+mn-lt"/>
                <a:cs typeface="+mn-lt"/>
              </a:rPr>
              <a:t>What should we do with live mutants?</a:t>
            </a:r>
          </a:p>
          <a:p>
            <a:pPr lvl="1"/>
            <a:r>
              <a:rPr lang="en-US" dirty="0">
                <a:ea typeface="+mn-lt"/>
                <a:cs typeface="+mn-lt"/>
              </a:rPr>
              <a:t>Can the mutant even be killed?</a:t>
            </a:r>
          </a:p>
          <a:p>
            <a:pPr lvl="2">
              <a:buFont typeface="Wingdings" panose="05000000000000000000" pitchFamily="2" charset="2"/>
              <a:buChar char="Ø"/>
            </a:pPr>
            <a:r>
              <a:rPr lang="en-US" dirty="0">
                <a:ea typeface="+mn-lt"/>
                <a:cs typeface="+mn-lt"/>
              </a:rPr>
              <a:t>Prove its </a:t>
            </a:r>
            <a:r>
              <a:rPr lang="en-US" i="1" dirty="0">
                <a:ea typeface="+mn-lt"/>
                <a:cs typeface="+mn-lt"/>
              </a:rPr>
              <a:t>equivalence</a:t>
            </a:r>
            <a:endParaRPr lang="en-US" dirty="0">
              <a:ea typeface="+mn-lt"/>
              <a:cs typeface="+mn-lt"/>
            </a:endParaRPr>
          </a:p>
          <a:p>
            <a:pPr lvl="1"/>
            <a:r>
              <a:rPr lang="en-US" dirty="0">
                <a:ea typeface="+mn-lt"/>
                <a:cs typeface="+mn-lt"/>
              </a:rPr>
              <a:t>How can the mutant be killed?</a:t>
            </a:r>
          </a:p>
          <a:p>
            <a:pPr lvl="2">
              <a:buFont typeface="Wingdings" panose="05000000000000000000" pitchFamily="2" charset="2"/>
              <a:buChar char="Ø"/>
            </a:pPr>
            <a:r>
              <a:rPr lang="en-US" dirty="0">
                <a:ea typeface="+mn-lt"/>
                <a:cs typeface="+mn-lt"/>
              </a:rPr>
              <a:t>Write a test for it</a:t>
            </a:r>
          </a:p>
        </p:txBody>
      </p:sp>
      <p:pic>
        <p:nvPicPr>
          <p:cNvPr id="27" name="Picture 26" descr="plcverif-oss · GitLab">
            <a:extLst>
              <a:ext uri="{FF2B5EF4-FFF2-40B4-BE49-F238E27FC236}">
                <a16:creationId xmlns:a16="http://schemas.microsoft.com/office/drawing/2014/main" id="{9F103D4F-C4E0-0F38-8156-0275DB5BF5AC}"/>
              </a:ext>
            </a:extLst>
          </p:cNvPr>
          <p:cNvPicPr>
            <a:picLocks noChangeAspect="1"/>
          </p:cNvPicPr>
          <p:nvPr/>
        </p:nvPicPr>
        <p:blipFill>
          <a:blip r:embed="rId3"/>
          <a:stretch>
            <a:fillRect/>
          </a:stretch>
        </p:blipFill>
        <p:spPr>
          <a:xfrm>
            <a:off x="9385005" y="2865800"/>
            <a:ext cx="1126389" cy="1126389"/>
          </a:xfrm>
          <a:prstGeom prst="rect">
            <a:avLst/>
          </a:prstGeom>
        </p:spPr>
      </p:pic>
      <p:sp>
        <p:nvSpPr>
          <p:cNvPr id="28" name="Content Placeholder 3">
            <a:extLst>
              <a:ext uri="{FF2B5EF4-FFF2-40B4-BE49-F238E27FC236}">
                <a16:creationId xmlns:a16="http://schemas.microsoft.com/office/drawing/2014/main" id="{11F5235C-FC82-FDFE-DCBA-00F823159C9C}"/>
              </a:ext>
            </a:extLst>
          </p:cNvPr>
          <p:cNvSpPr txBox="1">
            <a:spLocks/>
          </p:cNvSpPr>
          <p:nvPr/>
        </p:nvSpPr>
        <p:spPr>
          <a:xfrm>
            <a:off x="3358777" y="2295291"/>
            <a:ext cx="7402695" cy="2267411"/>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lang="en-US" sz="2800" kern="1200" smtClean="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Open Sans" panose="020B0606030504020204" pitchFamily="34" charset="0"/>
              <a:buChar char="–"/>
              <a:defRPr lang="en-US" sz="2400" kern="1200" smtClean="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Open Sans" panose="020B0606030504020204" pitchFamily="34" charset="0"/>
              <a:buChar char="–"/>
              <a:defRPr lang="en-US" sz="2000" kern="1200" smtClean="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Open Sans" panose="020B0606030504020204" pitchFamily="34" charset="0"/>
              <a:buChar char="–"/>
              <a:defRPr lang="en-US" sz="1800" kern="1200" smtClean="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Open Sans" panose="020B0606030504020204" pitchFamily="34" charset="0"/>
              <a:buChar char="–"/>
              <a:defRPr lang="en-U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ea typeface="+mn-lt"/>
              <a:cs typeface="+mn-lt"/>
            </a:endParaRPr>
          </a:p>
          <a:p>
            <a:pPr marL="457200" lvl="1" indent="0">
              <a:buNone/>
            </a:pPr>
            <a:endParaRPr lang="en-US" dirty="0">
              <a:ea typeface="+mn-lt"/>
              <a:cs typeface="+mn-lt"/>
            </a:endParaRPr>
          </a:p>
          <a:p>
            <a:pPr lvl="2">
              <a:buFont typeface="Wingdings" panose="05000000000000000000" pitchFamily="2" charset="2"/>
              <a:buChar char="Ø"/>
            </a:pPr>
            <a:r>
              <a:rPr lang="en-US" dirty="0">
                <a:ea typeface="+mn-lt"/>
                <a:cs typeface="+mn-lt"/>
              </a:rPr>
              <a:t>Prove its </a:t>
            </a:r>
            <a:r>
              <a:rPr lang="en-US" i="1" dirty="0">
                <a:ea typeface="+mn-lt"/>
                <a:cs typeface="+mn-lt"/>
              </a:rPr>
              <a:t>equivalence</a:t>
            </a:r>
            <a:endParaRPr lang="en-US" dirty="0">
              <a:ea typeface="+mn-lt"/>
              <a:cs typeface="+mn-lt"/>
            </a:endParaRPr>
          </a:p>
          <a:p>
            <a:pPr marL="457200" lvl="1" indent="0">
              <a:buNone/>
            </a:pPr>
            <a:endParaRPr lang="en-US" dirty="0">
              <a:ea typeface="+mn-lt"/>
              <a:cs typeface="+mn-lt"/>
            </a:endParaRPr>
          </a:p>
          <a:p>
            <a:pPr lvl="2">
              <a:buFont typeface="Wingdings" panose="05000000000000000000" pitchFamily="2" charset="2"/>
              <a:buChar char="Ø"/>
            </a:pPr>
            <a:r>
              <a:rPr lang="en-US" dirty="0">
                <a:ea typeface="+mn-lt"/>
                <a:cs typeface="+mn-lt"/>
              </a:rPr>
              <a:t>Write a test for it</a:t>
            </a:r>
          </a:p>
        </p:txBody>
      </p:sp>
      <p:sp>
        <p:nvSpPr>
          <p:cNvPr id="33" name="Rectangle: Rounded Corners 32">
            <a:extLst>
              <a:ext uri="{FF2B5EF4-FFF2-40B4-BE49-F238E27FC236}">
                <a16:creationId xmlns:a16="http://schemas.microsoft.com/office/drawing/2014/main" id="{55FC81FD-DBCD-F880-6324-E59F39F912C4}"/>
              </a:ext>
            </a:extLst>
          </p:cNvPr>
          <p:cNvSpPr/>
          <p:nvPr/>
        </p:nvSpPr>
        <p:spPr>
          <a:xfrm>
            <a:off x="574978" y="2914458"/>
            <a:ext cx="2270300" cy="102907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spTree>
    <p:extLst>
      <p:ext uri="{BB962C8B-B14F-4D97-AF65-F5344CB8AC3E}">
        <p14:creationId xmlns:p14="http://schemas.microsoft.com/office/powerpoint/2010/main" val="8395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
                                            <p:txEl>
                                              <p:pRg st="0" end="0"/>
                                            </p:txEl>
                                          </p:spTgt>
                                        </p:tgtEl>
                                      </p:cBhvr>
                                    </p:animEffect>
                                    <p:set>
                                      <p:cBhvr>
                                        <p:cTn id="29" dur="1" fill="hold">
                                          <p:stCondLst>
                                            <p:cond delay="499"/>
                                          </p:stCondLst>
                                        </p:cTn>
                                        <p:tgtEl>
                                          <p:spTgt spid="3">
                                            <p:txEl>
                                              <p:pRg st="0" end="0"/>
                                            </p:txEl>
                                          </p:spTgt>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3">
                                            <p:txEl>
                                              <p:pRg st="1" end="1"/>
                                            </p:txEl>
                                          </p:spTgt>
                                        </p:tgtEl>
                                      </p:cBhvr>
                                    </p:animEffect>
                                    <p:set>
                                      <p:cBhvr>
                                        <p:cTn id="32" dur="1" fill="hold">
                                          <p:stCondLst>
                                            <p:cond delay="499"/>
                                          </p:stCondLst>
                                        </p:cTn>
                                        <p:tgtEl>
                                          <p:spTgt spid="3">
                                            <p:txEl>
                                              <p:pRg st="1" end="1"/>
                                            </p:txEl>
                                          </p:spTgt>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500"/>
                                        <p:tgtEl>
                                          <p:spTgt spid="3">
                                            <p:txEl>
                                              <p:pRg st="2" end="2"/>
                                            </p:txEl>
                                          </p:spTgt>
                                        </p:tgtEl>
                                      </p:cBhvr>
                                    </p:animEffect>
                                    <p:set>
                                      <p:cBhvr>
                                        <p:cTn id="35" dur="1" fill="hold">
                                          <p:stCondLst>
                                            <p:cond delay="499"/>
                                          </p:stCondLst>
                                        </p:cTn>
                                        <p:tgtEl>
                                          <p:spTgt spid="3">
                                            <p:txEl>
                                              <p:pRg st="2" end="2"/>
                                            </p:txEl>
                                          </p:spTgt>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500"/>
                                        <p:tgtEl>
                                          <p:spTgt spid="3">
                                            <p:txEl>
                                              <p:pRg st="3" end="3"/>
                                            </p:txEl>
                                          </p:spTgt>
                                        </p:tgtEl>
                                      </p:cBhvr>
                                    </p:animEffect>
                                    <p:set>
                                      <p:cBhvr>
                                        <p:cTn id="38" dur="1" fill="hold">
                                          <p:stCondLst>
                                            <p:cond delay="499"/>
                                          </p:stCondLst>
                                        </p:cTn>
                                        <p:tgtEl>
                                          <p:spTgt spid="3">
                                            <p:txEl>
                                              <p:pRg st="3" end="3"/>
                                            </p:txEl>
                                          </p:spTgt>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500"/>
                                        <p:tgtEl>
                                          <p:spTgt spid="3">
                                            <p:txEl>
                                              <p:pRg st="4" end="4"/>
                                            </p:txEl>
                                          </p:spTgt>
                                        </p:tgtEl>
                                      </p:cBhvr>
                                    </p:animEffect>
                                    <p:set>
                                      <p:cBhvr>
                                        <p:cTn id="41" dur="1" fill="hold">
                                          <p:stCondLst>
                                            <p:cond delay="499"/>
                                          </p:stCondLst>
                                        </p:cTn>
                                        <p:tgtEl>
                                          <p:spTgt spid="3">
                                            <p:txEl>
                                              <p:pRg st="4" end="4"/>
                                            </p:txEl>
                                          </p:spTgt>
                                        </p:tgtEl>
                                        <p:attrNameLst>
                                          <p:attrName>style.visibility</p:attrName>
                                        </p:attrNameLst>
                                      </p:cBhvr>
                                      <p:to>
                                        <p:strVal val="hidden"/>
                                      </p:to>
                                    </p:set>
                                  </p:childTnLst>
                                </p:cTn>
                              </p:par>
                            </p:childTnLst>
                          </p:cTn>
                        </p:par>
                        <p:par>
                          <p:cTn id="42" fill="hold">
                            <p:stCondLst>
                              <p:cond delay="500"/>
                            </p:stCondLst>
                            <p:childTnLst>
                              <p:par>
                                <p:cTn id="43" presetID="42" presetClass="path" presetSubtype="0" accel="50000" decel="50000" fill="hold" grpId="1" nodeType="afterEffect">
                                  <p:stCondLst>
                                    <p:cond delay="0"/>
                                  </p:stCondLst>
                                  <p:childTnLst>
                                    <p:animMotion origin="layout" path="M 3.54167E-6 0 L -0.00013 -0.05046 " pathEditMode="relative" rAng="0" ptsTypes="AA">
                                      <p:cBhvr>
                                        <p:cTn id="44" dur="500" fill="hold"/>
                                        <p:tgtEl>
                                          <p:spTgt spid="28"/>
                                        </p:tgtEl>
                                        <p:attrNameLst>
                                          <p:attrName>ppt_x</p:attrName>
                                          <p:attrName>ppt_y</p:attrName>
                                        </p:attrNameLst>
                                      </p:cBhvr>
                                      <p:rCtr x="-13" y="-2523"/>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par>
                          <p:cTn id="50" fill="hold">
                            <p:stCondLst>
                              <p:cond delay="500"/>
                            </p:stCondLst>
                            <p:childTnLst>
                              <p:par>
                                <p:cTn id="51" presetID="1" presetClass="exit"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7"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900" decel="100000" fill="hold"/>
                                        <p:tgtEl>
                                          <p:spTgt spid="27"/>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build="p"/>
      <p:bldP spid="28" grpId="0"/>
      <p:bldP spid="28" grpId="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F2237DE-78DA-93F4-E15A-EBD80983D89D}"/>
              </a:ext>
            </a:extLst>
          </p:cNvPr>
          <p:cNvSpPr>
            <a:spLocks noGrp="1"/>
          </p:cNvSpPr>
          <p:nvPr>
            <p:ph type="ftr" sz="quarter" idx="10"/>
          </p:nvPr>
        </p:nvSpPr>
        <p:spPr/>
        <p:txBody>
          <a:bodyPr/>
          <a:lstStyle/>
          <a:p>
            <a:r>
              <a:rPr lang="en-US" dirty="0"/>
              <a:t>Critical Systems Research Group</a:t>
            </a:r>
          </a:p>
        </p:txBody>
      </p:sp>
      <p:sp>
        <p:nvSpPr>
          <p:cNvPr id="3" name="Slide Number Placeholder 2">
            <a:extLst>
              <a:ext uri="{FF2B5EF4-FFF2-40B4-BE49-F238E27FC236}">
                <a16:creationId xmlns:a16="http://schemas.microsoft.com/office/drawing/2014/main" id="{E17BA338-742D-ACAC-2557-1AD87676AA91}"/>
              </a:ext>
            </a:extLst>
          </p:cNvPr>
          <p:cNvSpPr>
            <a:spLocks noGrp="1"/>
          </p:cNvSpPr>
          <p:nvPr>
            <p:ph type="sldNum" sz="quarter" idx="11"/>
          </p:nvPr>
        </p:nvSpPr>
        <p:spPr/>
        <p:txBody>
          <a:bodyPr/>
          <a:lstStyle/>
          <a:p>
            <a:fld id="{9BA28B9B-0C36-4B0C-9E4A-C3A158CBB1F1}" type="slidenum">
              <a:rPr lang="en-US" smtClean="0"/>
              <a:pPr/>
              <a:t>5</a:t>
            </a:fld>
            <a:endParaRPr lang="en-US"/>
          </a:p>
        </p:txBody>
      </p:sp>
      <p:sp>
        <p:nvSpPr>
          <p:cNvPr id="5" name="Title 4">
            <a:extLst>
              <a:ext uri="{FF2B5EF4-FFF2-40B4-BE49-F238E27FC236}">
                <a16:creationId xmlns:a16="http://schemas.microsoft.com/office/drawing/2014/main" id="{708F482B-FA27-A3FF-7112-810061B1B2BA}"/>
              </a:ext>
            </a:extLst>
          </p:cNvPr>
          <p:cNvSpPr>
            <a:spLocks noGrp="1"/>
          </p:cNvSpPr>
          <p:nvPr>
            <p:ph type="title"/>
          </p:nvPr>
        </p:nvSpPr>
        <p:spPr/>
        <p:txBody>
          <a:bodyPr>
            <a:noAutofit/>
          </a:bodyPr>
          <a:lstStyle/>
          <a:p>
            <a:r>
              <a:rPr lang="en-US" sz="3600" dirty="0"/>
              <a:t>Background: State machine duplication-based test case generation</a:t>
            </a:r>
          </a:p>
        </p:txBody>
      </p:sp>
      <p:pic>
        <p:nvPicPr>
          <p:cNvPr id="13" name="Content Placeholder 12">
            <a:extLst>
              <a:ext uri="{FF2B5EF4-FFF2-40B4-BE49-F238E27FC236}">
                <a16:creationId xmlns:a16="http://schemas.microsoft.com/office/drawing/2014/main" id="{B81352D4-5271-9F70-8206-6B3832BDC476}"/>
              </a:ext>
            </a:extLst>
          </p:cNvPr>
          <p:cNvPicPr>
            <a:picLocks noGrp="1" noChangeAspect="1"/>
          </p:cNvPicPr>
          <p:nvPr>
            <p:ph sz="quarter" idx="12"/>
          </p:nvPr>
        </p:nvPicPr>
        <p:blipFill>
          <a:blip r:embed="rId3"/>
          <a:stretch>
            <a:fillRect/>
          </a:stretch>
        </p:blipFill>
        <p:spPr>
          <a:xfrm>
            <a:off x="1465411" y="1631658"/>
            <a:ext cx="9240540" cy="4191585"/>
          </a:xfrm>
          <a:prstGeom prst="rect">
            <a:avLst/>
          </a:prstGeom>
        </p:spPr>
      </p:pic>
      <p:sp>
        <p:nvSpPr>
          <p:cNvPr id="14" name="TextBox 13">
            <a:extLst>
              <a:ext uri="{FF2B5EF4-FFF2-40B4-BE49-F238E27FC236}">
                <a16:creationId xmlns:a16="http://schemas.microsoft.com/office/drawing/2014/main" id="{D7418F35-847C-4770-3438-E807F153F114}"/>
              </a:ext>
            </a:extLst>
          </p:cNvPr>
          <p:cNvSpPr txBox="1"/>
          <p:nvPr/>
        </p:nvSpPr>
        <p:spPr>
          <a:xfrm>
            <a:off x="8853740" y="5684743"/>
            <a:ext cx="2743200" cy="276999"/>
          </a:xfrm>
          <a:prstGeom prst="rect">
            <a:avLst/>
          </a:prstGeom>
          <a:noFill/>
        </p:spPr>
        <p:txBody>
          <a:bodyPr wrap="square" rtlCol="0">
            <a:spAutoFit/>
          </a:bodyPr>
          <a:lstStyle/>
          <a:p>
            <a:r>
              <a:rPr lang="en-US" sz="1200" dirty="0">
                <a:hlinkClick r:id="rId4">
                  <a:extLst>
                    <a:ext uri="{A12FA001-AC4F-418D-AE19-62706E023703}">
                      <ahyp:hlinkClr xmlns:ahyp="http://schemas.microsoft.com/office/drawing/2018/hyperlinkcolor" val="tx"/>
                    </a:ext>
                  </a:extLst>
                </a:hlinkClick>
              </a:rPr>
              <a:t>https://doi.org/10.1002%2Fstvr.402</a:t>
            </a:r>
            <a:endParaRPr lang="en-US" sz="1200" dirty="0"/>
          </a:p>
        </p:txBody>
      </p:sp>
      <p:sp>
        <p:nvSpPr>
          <p:cNvPr id="15" name="Rectangle: Rounded Corners 14">
            <a:extLst>
              <a:ext uri="{FF2B5EF4-FFF2-40B4-BE49-F238E27FC236}">
                <a16:creationId xmlns:a16="http://schemas.microsoft.com/office/drawing/2014/main" id="{F99E8139-0D5B-1CA9-D943-E327BE448251}"/>
              </a:ext>
            </a:extLst>
          </p:cNvPr>
          <p:cNvSpPr/>
          <p:nvPr/>
        </p:nvSpPr>
        <p:spPr>
          <a:xfrm>
            <a:off x="86879" y="4622764"/>
            <a:ext cx="1378532" cy="72218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sp>
        <p:nvSpPr>
          <p:cNvPr id="16" name="Rectangle: Rounded Corners 15">
            <a:extLst>
              <a:ext uri="{FF2B5EF4-FFF2-40B4-BE49-F238E27FC236}">
                <a16:creationId xmlns:a16="http://schemas.microsoft.com/office/drawing/2014/main" id="{2BC3873B-4085-CC6F-B900-B37ACEA13D0D}"/>
              </a:ext>
            </a:extLst>
          </p:cNvPr>
          <p:cNvSpPr/>
          <p:nvPr/>
        </p:nvSpPr>
        <p:spPr>
          <a:xfrm>
            <a:off x="86879" y="2405024"/>
            <a:ext cx="1378532" cy="72218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18" name="Flowchart: Process 17">
            <a:extLst>
              <a:ext uri="{FF2B5EF4-FFF2-40B4-BE49-F238E27FC236}">
                <a16:creationId xmlns:a16="http://schemas.microsoft.com/office/drawing/2014/main" id="{7286B6D9-5F9E-4908-53B2-361054F024E4}"/>
              </a:ext>
            </a:extLst>
          </p:cNvPr>
          <p:cNvSpPr/>
          <p:nvPr/>
        </p:nvSpPr>
        <p:spPr>
          <a:xfrm>
            <a:off x="5353249" y="1660721"/>
            <a:ext cx="1282148" cy="509578"/>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source code orchestration</a:t>
            </a:r>
          </a:p>
        </p:txBody>
      </p:sp>
      <p:pic>
        <p:nvPicPr>
          <p:cNvPr id="19" name="Picture 18" descr="plcverif-oss · GitLab">
            <a:extLst>
              <a:ext uri="{FF2B5EF4-FFF2-40B4-BE49-F238E27FC236}">
                <a16:creationId xmlns:a16="http://schemas.microsoft.com/office/drawing/2014/main" id="{A0520BD2-8329-066A-3450-CC0A70322EAE}"/>
              </a:ext>
            </a:extLst>
          </p:cNvPr>
          <p:cNvPicPr>
            <a:picLocks noChangeAspect="1"/>
          </p:cNvPicPr>
          <p:nvPr/>
        </p:nvPicPr>
        <p:blipFill>
          <a:blip r:embed="rId5"/>
          <a:stretch>
            <a:fillRect/>
          </a:stretch>
        </p:blipFill>
        <p:spPr>
          <a:xfrm>
            <a:off x="8137874" y="2656425"/>
            <a:ext cx="563194" cy="563194"/>
          </a:xfrm>
          <a:prstGeom prst="rect">
            <a:avLst/>
          </a:prstGeom>
        </p:spPr>
      </p:pic>
      <p:pic>
        <p:nvPicPr>
          <p:cNvPr id="20" name="Picture 19" descr="plcverif-oss · GitLab">
            <a:extLst>
              <a:ext uri="{FF2B5EF4-FFF2-40B4-BE49-F238E27FC236}">
                <a16:creationId xmlns:a16="http://schemas.microsoft.com/office/drawing/2014/main" id="{DD99BAAF-4CDF-7180-68B0-2C5A53F9E7B6}"/>
              </a:ext>
            </a:extLst>
          </p:cNvPr>
          <p:cNvPicPr>
            <a:picLocks noChangeAspect="1"/>
          </p:cNvPicPr>
          <p:nvPr/>
        </p:nvPicPr>
        <p:blipFill>
          <a:blip r:embed="rId5"/>
          <a:stretch>
            <a:fillRect/>
          </a:stretch>
        </p:blipFill>
        <p:spPr>
          <a:xfrm>
            <a:off x="5626587" y="3951825"/>
            <a:ext cx="563194" cy="563194"/>
          </a:xfrm>
          <a:prstGeom prst="rect">
            <a:avLst/>
          </a:prstGeom>
        </p:spPr>
      </p:pic>
    </p:spTree>
    <p:extLst>
      <p:ext uri="{BB962C8B-B14F-4D97-AF65-F5344CB8AC3E}">
        <p14:creationId xmlns:p14="http://schemas.microsoft.com/office/powerpoint/2010/main" val="4063890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87">
            <a:extLst>
              <a:ext uri="{FF2B5EF4-FFF2-40B4-BE49-F238E27FC236}">
                <a16:creationId xmlns:a16="http://schemas.microsoft.com/office/drawing/2014/main" id="{13D45C69-C41D-D428-88CF-DFFCE8DAC8CE}"/>
              </a:ext>
            </a:extLst>
          </p:cNvPr>
          <p:cNvPicPr>
            <a:picLocks noChangeAspect="1"/>
          </p:cNvPicPr>
          <p:nvPr/>
        </p:nvPicPr>
        <p:blipFill>
          <a:blip r:embed="rId3"/>
          <a:srcRect l="23673" t="50000" r="21638" b="44367"/>
          <a:stretch>
            <a:fillRect/>
          </a:stretch>
        </p:blipFill>
        <p:spPr>
          <a:xfrm>
            <a:off x="2216393" y="4817181"/>
            <a:ext cx="1783755" cy="168966"/>
          </a:xfrm>
          <a:prstGeom prst="rect">
            <a:avLst/>
          </a:prstGeom>
        </p:spPr>
      </p:pic>
      <p:sp>
        <p:nvSpPr>
          <p:cNvPr id="2" name="Footer Placeholder 1">
            <a:extLst>
              <a:ext uri="{FF2B5EF4-FFF2-40B4-BE49-F238E27FC236}">
                <a16:creationId xmlns:a16="http://schemas.microsoft.com/office/drawing/2014/main" id="{03F760BF-D6FB-D133-A6BD-F864F394655A}"/>
              </a:ext>
            </a:extLst>
          </p:cNvPr>
          <p:cNvSpPr>
            <a:spLocks noGrp="1"/>
          </p:cNvSpPr>
          <p:nvPr>
            <p:ph type="ftr" sz="quarter" idx="10"/>
          </p:nvPr>
        </p:nvSpPr>
        <p:spPr/>
        <p:txBody>
          <a:bodyPr/>
          <a:lstStyle/>
          <a:p>
            <a:r>
              <a:rPr lang="en-US" dirty="0"/>
              <a:t>Critical Systems Research Group</a:t>
            </a:r>
          </a:p>
        </p:txBody>
      </p:sp>
      <p:sp>
        <p:nvSpPr>
          <p:cNvPr id="4" name="Title 3">
            <a:extLst>
              <a:ext uri="{FF2B5EF4-FFF2-40B4-BE49-F238E27FC236}">
                <a16:creationId xmlns:a16="http://schemas.microsoft.com/office/drawing/2014/main" id="{2A46C8DC-FB8B-CD7F-8662-D5673CD57C42}"/>
              </a:ext>
            </a:extLst>
          </p:cNvPr>
          <p:cNvSpPr>
            <a:spLocks noGrp="1"/>
          </p:cNvSpPr>
          <p:nvPr>
            <p:ph type="title"/>
          </p:nvPr>
        </p:nvSpPr>
        <p:spPr>
          <a:xfrm>
            <a:off x="574978" y="313299"/>
            <a:ext cx="11021962" cy="849008"/>
          </a:xfrm>
        </p:spPr>
        <p:txBody>
          <a:bodyPr>
            <a:noAutofit/>
          </a:bodyPr>
          <a:lstStyle/>
          <a:p>
            <a:r>
              <a:rPr lang="en-US" dirty="0"/>
              <a:t>Example: absolute value function</a:t>
            </a:r>
          </a:p>
        </p:txBody>
      </p:sp>
      <p:sp>
        <p:nvSpPr>
          <p:cNvPr id="14" name="Slide Number Placeholder 13">
            <a:extLst>
              <a:ext uri="{FF2B5EF4-FFF2-40B4-BE49-F238E27FC236}">
                <a16:creationId xmlns:a16="http://schemas.microsoft.com/office/drawing/2014/main" id="{1C95DE9B-B4B1-790C-DD95-05DDCF74254A}"/>
              </a:ext>
            </a:extLst>
          </p:cNvPr>
          <p:cNvSpPr>
            <a:spLocks noGrp="1"/>
          </p:cNvSpPr>
          <p:nvPr>
            <p:ph type="sldNum" sz="quarter" idx="11"/>
          </p:nvPr>
        </p:nvSpPr>
        <p:spPr/>
        <p:txBody>
          <a:bodyPr/>
          <a:lstStyle/>
          <a:p>
            <a:fld id="{9BA28B9B-0C36-4B0C-9E4A-C3A158CBB1F1}" type="slidenum">
              <a:rPr lang="en-US" smtClean="0"/>
              <a:pPr/>
              <a:t>6</a:t>
            </a:fld>
            <a:endParaRPr lang="en-US" dirty="0"/>
          </a:p>
        </p:txBody>
      </p:sp>
      <p:sp>
        <p:nvSpPr>
          <p:cNvPr id="7" name="Rectangle: Rounded Corners 6">
            <a:extLst>
              <a:ext uri="{FF2B5EF4-FFF2-40B4-BE49-F238E27FC236}">
                <a16:creationId xmlns:a16="http://schemas.microsoft.com/office/drawing/2014/main" id="{EA33C692-DCAB-51CF-5487-772F0396323C}"/>
              </a:ext>
            </a:extLst>
          </p:cNvPr>
          <p:cNvSpPr/>
          <p:nvPr/>
        </p:nvSpPr>
        <p:spPr>
          <a:xfrm>
            <a:off x="2098501" y="2331115"/>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65" name="Rectangle: Rounded Corners 64">
            <a:extLst>
              <a:ext uri="{FF2B5EF4-FFF2-40B4-BE49-F238E27FC236}">
                <a16:creationId xmlns:a16="http://schemas.microsoft.com/office/drawing/2014/main" id="{A38E6D3E-6F8D-1237-D7A0-A1F43450FA56}"/>
              </a:ext>
            </a:extLst>
          </p:cNvPr>
          <p:cNvSpPr/>
          <p:nvPr/>
        </p:nvSpPr>
        <p:spPr>
          <a:xfrm>
            <a:off x="2098501" y="3804370"/>
            <a:ext cx="1783755" cy="93787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pic>
        <p:nvPicPr>
          <p:cNvPr id="67" name="Picture 66" descr="plcverif-oss · GitLab">
            <a:extLst>
              <a:ext uri="{FF2B5EF4-FFF2-40B4-BE49-F238E27FC236}">
                <a16:creationId xmlns:a16="http://schemas.microsoft.com/office/drawing/2014/main" id="{F1B1F534-CB25-831D-00BB-F2EB29B9FEA5}"/>
              </a:ext>
            </a:extLst>
          </p:cNvPr>
          <p:cNvPicPr>
            <a:picLocks noChangeAspect="1"/>
          </p:cNvPicPr>
          <p:nvPr/>
        </p:nvPicPr>
        <p:blipFill>
          <a:blip r:embed="rId4"/>
          <a:stretch>
            <a:fillRect/>
          </a:stretch>
        </p:blipFill>
        <p:spPr>
          <a:xfrm>
            <a:off x="6507856" y="4117478"/>
            <a:ext cx="563194" cy="563194"/>
          </a:xfrm>
          <a:prstGeom prst="rect">
            <a:avLst/>
          </a:prstGeom>
        </p:spPr>
      </p:pic>
      <p:sp>
        <p:nvSpPr>
          <p:cNvPr id="75" name="Flowchart: Process 74">
            <a:extLst>
              <a:ext uri="{FF2B5EF4-FFF2-40B4-BE49-F238E27FC236}">
                <a16:creationId xmlns:a16="http://schemas.microsoft.com/office/drawing/2014/main" id="{555B7C31-31B8-825A-E86A-0778011CF9A3}"/>
              </a:ext>
            </a:extLst>
          </p:cNvPr>
          <p:cNvSpPr/>
          <p:nvPr/>
        </p:nvSpPr>
        <p:spPr>
          <a:xfrm>
            <a:off x="6148379" y="5222592"/>
            <a:ext cx="1282148" cy="509578"/>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source code orchestration</a:t>
            </a:r>
          </a:p>
        </p:txBody>
      </p:sp>
      <p:sp>
        <p:nvSpPr>
          <p:cNvPr id="76" name="Cross 75">
            <a:extLst>
              <a:ext uri="{FF2B5EF4-FFF2-40B4-BE49-F238E27FC236}">
                <a16:creationId xmlns:a16="http://schemas.microsoft.com/office/drawing/2014/main" id="{AD257C40-2CA5-2784-2169-E0FCE79598F6}"/>
              </a:ext>
            </a:extLst>
          </p:cNvPr>
          <p:cNvSpPr/>
          <p:nvPr/>
        </p:nvSpPr>
        <p:spPr>
          <a:xfrm>
            <a:off x="6635111" y="4799144"/>
            <a:ext cx="308683" cy="308683"/>
          </a:xfrm>
          <a:prstGeom prst="plus">
            <a:avLst>
              <a:gd name="adj" fmla="val 400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extLst>
              <a:ext uri="{FF2B5EF4-FFF2-40B4-BE49-F238E27FC236}">
                <a16:creationId xmlns:a16="http://schemas.microsoft.com/office/drawing/2014/main" id="{B00D4A88-DE06-6256-F844-0F03682F7C67}"/>
              </a:ext>
            </a:extLst>
          </p:cNvPr>
          <p:cNvPicPr>
            <a:picLocks noChangeAspect="1"/>
          </p:cNvPicPr>
          <p:nvPr/>
        </p:nvPicPr>
        <p:blipFill>
          <a:blip r:embed="rId5"/>
          <a:stretch>
            <a:fillRect/>
          </a:stretch>
        </p:blipFill>
        <p:spPr>
          <a:xfrm>
            <a:off x="1452724" y="971366"/>
            <a:ext cx="3311094" cy="2816333"/>
          </a:xfrm>
          <a:prstGeom prst="rect">
            <a:avLst/>
          </a:prstGeom>
        </p:spPr>
      </p:pic>
      <p:pic>
        <p:nvPicPr>
          <p:cNvPr id="85" name="Picture 84">
            <a:extLst>
              <a:ext uri="{FF2B5EF4-FFF2-40B4-BE49-F238E27FC236}">
                <a16:creationId xmlns:a16="http://schemas.microsoft.com/office/drawing/2014/main" id="{F98A9343-9570-5C0E-9789-88C07BEAF947}"/>
              </a:ext>
            </a:extLst>
          </p:cNvPr>
          <p:cNvPicPr>
            <a:picLocks noChangeAspect="1"/>
          </p:cNvPicPr>
          <p:nvPr/>
        </p:nvPicPr>
        <p:blipFill>
          <a:blip r:embed="rId6"/>
          <a:srcRect l="22170" t="49686" r="35545" b="43949"/>
          <a:stretch>
            <a:fillRect/>
          </a:stretch>
        </p:blipFill>
        <p:spPr>
          <a:xfrm>
            <a:off x="2263723" y="5025091"/>
            <a:ext cx="1596256" cy="189730"/>
          </a:xfrm>
          <a:prstGeom prst="rect">
            <a:avLst/>
          </a:prstGeom>
        </p:spPr>
      </p:pic>
      <p:pic>
        <p:nvPicPr>
          <p:cNvPr id="83" name="Picture 82">
            <a:extLst>
              <a:ext uri="{FF2B5EF4-FFF2-40B4-BE49-F238E27FC236}">
                <a16:creationId xmlns:a16="http://schemas.microsoft.com/office/drawing/2014/main" id="{99C5FAF3-3CB3-72A8-577A-62D70F39F24F}"/>
              </a:ext>
            </a:extLst>
          </p:cNvPr>
          <p:cNvPicPr>
            <a:picLocks noChangeAspect="1"/>
          </p:cNvPicPr>
          <p:nvPr/>
        </p:nvPicPr>
        <p:blipFill>
          <a:blip r:embed="rId3"/>
          <a:stretch>
            <a:fillRect/>
          </a:stretch>
        </p:blipFill>
        <p:spPr>
          <a:xfrm>
            <a:off x="1450912" y="3317353"/>
            <a:ext cx="3261635" cy="2999656"/>
          </a:xfrm>
          <a:prstGeom prst="rect">
            <a:avLst/>
          </a:prstGeom>
        </p:spPr>
      </p:pic>
      <p:pic>
        <p:nvPicPr>
          <p:cNvPr id="89" name="Picture 88">
            <a:extLst>
              <a:ext uri="{FF2B5EF4-FFF2-40B4-BE49-F238E27FC236}">
                <a16:creationId xmlns:a16="http://schemas.microsoft.com/office/drawing/2014/main" id="{BAF7BBBC-51FB-8ED8-08BB-8B2F1C781029}"/>
              </a:ext>
            </a:extLst>
          </p:cNvPr>
          <p:cNvPicPr>
            <a:picLocks noChangeAspect="1"/>
          </p:cNvPicPr>
          <p:nvPr/>
        </p:nvPicPr>
        <p:blipFill>
          <a:blip r:embed="rId5"/>
          <a:srcRect l="24493" t="50242" r="29288" b="41521"/>
          <a:stretch>
            <a:fillRect/>
          </a:stretch>
        </p:blipFill>
        <p:spPr>
          <a:xfrm>
            <a:off x="2263723" y="2007818"/>
            <a:ext cx="1530355" cy="232012"/>
          </a:xfrm>
          <a:prstGeom prst="rect">
            <a:avLst/>
          </a:prstGeom>
        </p:spPr>
      </p:pic>
    </p:spTree>
    <p:extLst>
      <p:ext uri="{BB962C8B-B14F-4D97-AF65-F5344CB8AC3E}">
        <p14:creationId xmlns:p14="http://schemas.microsoft.com/office/powerpoint/2010/main" val="1031592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81"/>
                                        </p:tgtEl>
                                      </p:cBhvr>
                                    </p:animEffect>
                                    <p:set>
                                      <p:cBhvr>
                                        <p:cTn id="12" dur="1" fill="hold">
                                          <p:stCondLst>
                                            <p:cond delay="499"/>
                                          </p:stCondLst>
                                        </p:cTn>
                                        <p:tgtEl>
                                          <p:spTgt spid="81"/>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fade">
                                      <p:cBhvr>
                                        <p:cTn id="15" dur="500"/>
                                        <p:tgtEl>
                                          <p:spTgt spid="8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8"/>
                                        </p:tgtEl>
                                        <p:attrNameLst>
                                          <p:attrName>style.visibility</p:attrName>
                                        </p:attrNameLst>
                                      </p:cBhvr>
                                      <p:to>
                                        <p:strVal val="visible"/>
                                      </p:to>
                                    </p:set>
                                  </p:childTnLst>
                                </p:cTn>
                              </p:par>
                              <p:par>
                                <p:cTn id="24" presetID="10" presetClass="exit" presetSubtype="0" fill="hold" nodeType="withEffect">
                                  <p:stCondLst>
                                    <p:cond delay="0"/>
                                  </p:stCondLst>
                                  <p:childTnLst>
                                    <p:animEffect transition="out" filter="fade">
                                      <p:cBhvr>
                                        <p:cTn id="25" dur="500"/>
                                        <p:tgtEl>
                                          <p:spTgt spid="83"/>
                                        </p:tgtEl>
                                      </p:cBhvr>
                                    </p:animEffect>
                                    <p:set>
                                      <p:cBhvr>
                                        <p:cTn id="26" dur="1" fill="hold">
                                          <p:stCondLst>
                                            <p:cond delay="499"/>
                                          </p:stCondLst>
                                        </p:cTn>
                                        <p:tgtEl>
                                          <p:spTgt spid="8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fade">
                                      <p:cBhvr>
                                        <p:cTn id="31" dur="500"/>
                                        <p:tgtEl>
                                          <p:spTgt spid="85"/>
                                        </p:tgtEl>
                                      </p:cBhvr>
                                    </p:animEffect>
                                    <p:anim calcmode="lin" valueType="num">
                                      <p:cBhvr>
                                        <p:cTn id="32" dur="500" fill="hold"/>
                                        <p:tgtEl>
                                          <p:spTgt spid="85"/>
                                        </p:tgtEl>
                                        <p:attrNameLst>
                                          <p:attrName>ppt_x</p:attrName>
                                        </p:attrNameLst>
                                      </p:cBhvr>
                                      <p:tavLst>
                                        <p:tav tm="0">
                                          <p:val>
                                            <p:strVal val="#ppt_x"/>
                                          </p:val>
                                        </p:tav>
                                        <p:tav tm="100000">
                                          <p:val>
                                            <p:strVal val="#ppt_x"/>
                                          </p:val>
                                        </p:tav>
                                      </p:tavLst>
                                    </p:anim>
                                    <p:anim calcmode="lin" valueType="num">
                                      <p:cBhvr>
                                        <p:cTn id="33" dur="5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F743B-6310-AADE-EF34-E9A5BFC5E740}"/>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8AE79417-BE9D-A0FB-360A-78BF6E8C6F71}"/>
              </a:ext>
            </a:extLst>
          </p:cNvPr>
          <p:cNvPicPr>
            <a:picLocks noChangeAspect="1"/>
          </p:cNvPicPr>
          <p:nvPr/>
        </p:nvPicPr>
        <p:blipFill>
          <a:blip r:embed="rId3"/>
          <a:srcRect l="20416" t="85358" r="10160" b="8134"/>
          <a:stretch>
            <a:fillRect/>
          </a:stretch>
        </p:blipFill>
        <p:spPr>
          <a:xfrm>
            <a:off x="8176126" y="4561305"/>
            <a:ext cx="3070994" cy="237839"/>
          </a:xfrm>
          <a:prstGeom prst="rect">
            <a:avLst/>
          </a:prstGeom>
        </p:spPr>
      </p:pic>
      <p:sp>
        <p:nvSpPr>
          <p:cNvPr id="2" name="Footer Placeholder 1">
            <a:extLst>
              <a:ext uri="{FF2B5EF4-FFF2-40B4-BE49-F238E27FC236}">
                <a16:creationId xmlns:a16="http://schemas.microsoft.com/office/drawing/2014/main" id="{B7E309F7-7C18-7FB1-E57B-75661556D6A7}"/>
              </a:ext>
            </a:extLst>
          </p:cNvPr>
          <p:cNvSpPr>
            <a:spLocks noGrp="1"/>
          </p:cNvSpPr>
          <p:nvPr>
            <p:ph type="ftr" sz="quarter" idx="10"/>
          </p:nvPr>
        </p:nvSpPr>
        <p:spPr/>
        <p:txBody>
          <a:bodyPr/>
          <a:lstStyle/>
          <a:p>
            <a:r>
              <a:rPr lang="en-US" dirty="0"/>
              <a:t>Critical Systems Research Group</a:t>
            </a:r>
          </a:p>
        </p:txBody>
      </p:sp>
      <p:sp>
        <p:nvSpPr>
          <p:cNvPr id="4" name="Title 3">
            <a:extLst>
              <a:ext uri="{FF2B5EF4-FFF2-40B4-BE49-F238E27FC236}">
                <a16:creationId xmlns:a16="http://schemas.microsoft.com/office/drawing/2014/main" id="{B77ED92F-55D8-0B23-6695-441D642F9847}"/>
              </a:ext>
            </a:extLst>
          </p:cNvPr>
          <p:cNvSpPr>
            <a:spLocks noGrp="1"/>
          </p:cNvSpPr>
          <p:nvPr>
            <p:ph type="title"/>
          </p:nvPr>
        </p:nvSpPr>
        <p:spPr>
          <a:xfrm>
            <a:off x="574978" y="313299"/>
            <a:ext cx="11021962" cy="849008"/>
          </a:xfrm>
        </p:spPr>
        <p:txBody>
          <a:bodyPr>
            <a:noAutofit/>
          </a:bodyPr>
          <a:lstStyle/>
          <a:p>
            <a:r>
              <a:rPr lang="en-US" dirty="0"/>
              <a:t>Example: absolute value function</a:t>
            </a:r>
          </a:p>
        </p:txBody>
      </p:sp>
      <p:sp>
        <p:nvSpPr>
          <p:cNvPr id="14" name="Slide Number Placeholder 13">
            <a:extLst>
              <a:ext uri="{FF2B5EF4-FFF2-40B4-BE49-F238E27FC236}">
                <a16:creationId xmlns:a16="http://schemas.microsoft.com/office/drawing/2014/main" id="{636FFC55-FFDF-F153-5EE1-3013AA9CB8BB}"/>
              </a:ext>
            </a:extLst>
          </p:cNvPr>
          <p:cNvSpPr>
            <a:spLocks noGrp="1"/>
          </p:cNvSpPr>
          <p:nvPr>
            <p:ph type="sldNum" sz="quarter" idx="11"/>
          </p:nvPr>
        </p:nvSpPr>
        <p:spPr/>
        <p:txBody>
          <a:bodyPr/>
          <a:lstStyle/>
          <a:p>
            <a:fld id="{9BA28B9B-0C36-4B0C-9E4A-C3A158CBB1F1}" type="slidenum">
              <a:rPr lang="en-US" smtClean="0"/>
              <a:pPr/>
              <a:t>7</a:t>
            </a:fld>
            <a:endParaRPr lang="en-US" dirty="0"/>
          </a:p>
        </p:txBody>
      </p:sp>
      <p:cxnSp>
        <p:nvCxnSpPr>
          <p:cNvPr id="9" name="Connector: Elbow 8">
            <a:extLst>
              <a:ext uri="{FF2B5EF4-FFF2-40B4-BE49-F238E27FC236}">
                <a16:creationId xmlns:a16="http://schemas.microsoft.com/office/drawing/2014/main" id="{D5C30731-A008-6C7A-2A0C-DD6925039C8E}"/>
              </a:ext>
            </a:extLst>
          </p:cNvPr>
          <p:cNvCxnSpPr>
            <a:cxnSpLocks/>
            <a:stCxn id="18" idx="3"/>
            <a:endCxn id="65" idx="1"/>
          </p:cNvCxnSpPr>
          <p:nvPr/>
        </p:nvCxnSpPr>
        <p:spPr>
          <a:xfrm>
            <a:off x="1193605" y="3534770"/>
            <a:ext cx="904896" cy="738540"/>
          </a:xfrm>
          <a:prstGeom prst="bentConnector3">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Connector: Elbow 14">
            <a:extLst>
              <a:ext uri="{FF2B5EF4-FFF2-40B4-BE49-F238E27FC236}">
                <a16:creationId xmlns:a16="http://schemas.microsoft.com/office/drawing/2014/main" id="{779BCE58-F129-EDB4-CCCD-FD2989206BAB}"/>
              </a:ext>
            </a:extLst>
          </p:cNvPr>
          <p:cNvCxnSpPr>
            <a:cxnSpLocks/>
            <a:stCxn id="18" idx="3"/>
            <a:endCxn id="7" idx="1"/>
          </p:cNvCxnSpPr>
          <p:nvPr/>
        </p:nvCxnSpPr>
        <p:spPr>
          <a:xfrm flipV="1">
            <a:off x="1193605" y="2800055"/>
            <a:ext cx="904896" cy="734715"/>
          </a:xfrm>
          <a:prstGeom prst="bentConnector3">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TextBox 17">
            <a:extLst>
              <a:ext uri="{FF2B5EF4-FFF2-40B4-BE49-F238E27FC236}">
                <a16:creationId xmlns:a16="http://schemas.microsoft.com/office/drawing/2014/main" id="{0C38CA24-6937-B613-4CF4-84C9111EB7EA}"/>
              </a:ext>
            </a:extLst>
          </p:cNvPr>
          <p:cNvSpPr txBox="1"/>
          <p:nvPr/>
        </p:nvSpPr>
        <p:spPr>
          <a:xfrm>
            <a:off x="354091" y="3303645"/>
            <a:ext cx="839514" cy="462249"/>
          </a:xfrm>
          <a:prstGeom prst="rect">
            <a:avLst/>
          </a:prstGeom>
          <a:noFill/>
        </p:spPr>
        <p:txBody>
          <a:bodyPr wrap="square" rtlCol="0">
            <a:spAutoFit/>
          </a:bodyPr>
          <a:lstStyle/>
          <a:p>
            <a:r>
              <a:rPr lang="en-US" sz="2400" b="1" dirty="0"/>
              <a:t>in</a:t>
            </a:r>
            <a:r>
              <a:rPr lang="en-US" sz="2400" dirty="0"/>
              <a:t>[t]</a:t>
            </a:r>
          </a:p>
        </p:txBody>
      </p:sp>
      <p:cxnSp>
        <p:nvCxnSpPr>
          <p:cNvPr id="32" name="Straight Arrow Connector 31">
            <a:extLst>
              <a:ext uri="{FF2B5EF4-FFF2-40B4-BE49-F238E27FC236}">
                <a16:creationId xmlns:a16="http://schemas.microsoft.com/office/drawing/2014/main" id="{F96AA4C2-2938-C1BB-454A-01972C8BF0C2}"/>
              </a:ext>
            </a:extLst>
          </p:cNvPr>
          <p:cNvCxnSpPr>
            <a:cxnSpLocks/>
            <a:stCxn id="7" idx="3"/>
            <a:endCxn id="33" idx="1"/>
          </p:cNvCxnSpPr>
          <p:nvPr/>
        </p:nvCxnSpPr>
        <p:spPr>
          <a:xfrm flipV="1">
            <a:off x="3882256" y="2800054"/>
            <a:ext cx="813159" cy="1"/>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 name="TextBox 32">
            <a:extLst>
              <a:ext uri="{FF2B5EF4-FFF2-40B4-BE49-F238E27FC236}">
                <a16:creationId xmlns:a16="http://schemas.microsoft.com/office/drawing/2014/main" id="{A625CAEB-EF2A-1FE8-0EF4-4A98E0E2013F}"/>
              </a:ext>
            </a:extLst>
          </p:cNvPr>
          <p:cNvSpPr txBox="1"/>
          <p:nvPr/>
        </p:nvSpPr>
        <p:spPr>
          <a:xfrm>
            <a:off x="4695415" y="2569221"/>
            <a:ext cx="1390311" cy="461665"/>
          </a:xfrm>
          <a:prstGeom prst="rect">
            <a:avLst/>
          </a:prstGeom>
          <a:noFill/>
        </p:spPr>
        <p:txBody>
          <a:bodyPr wrap="square" rtlCol="0">
            <a:spAutoFit/>
          </a:bodyPr>
          <a:lstStyle/>
          <a:p>
            <a:r>
              <a:rPr lang="en-US" sz="2400" b="1" dirty="0" err="1"/>
              <a:t>out_o</a:t>
            </a:r>
            <a:r>
              <a:rPr lang="en-US" sz="2400" dirty="0"/>
              <a:t>[t]</a:t>
            </a:r>
          </a:p>
        </p:txBody>
      </p:sp>
      <p:sp>
        <p:nvSpPr>
          <p:cNvPr id="36" name="TextBox 35">
            <a:extLst>
              <a:ext uri="{FF2B5EF4-FFF2-40B4-BE49-F238E27FC236}">
                <a16:creationId xmlns:a16="http://schemas.microsoft.com/office/drawing/2014/main" id="{AC8C5F7F-9ADD-CB45-F06A-F1A126799731}"/>
              </a:ext>
            </a:extLst>
          </p:cNvPr>
          <p:cNvSpPr txBox="1"/>
          <p:nvPr/>
        </p:nvSpPr>
        <p:spPr>
          <a:xfrm>
            <a:off x="4638030" y="4044619"/>
            <a:ext cx="1502917" cy="461665"/>
          </a:xfrm>
          <a:prstGeom prst="rect">
            <a:avLst/>
          </a:prstGeom>
          <a:noFill/>
        </p:spPr>
        <p:txBody>
          <a:bodyPr wrap="square" rtlCol="0">
            <a:spAutoFit/>
          </a:bodyPr>
          <a:lstStyle/>
          <a:p>
            <a:r>
              <a:rPr lang="en-US" sz="2400" b="1" dirty="0" err="1"/>
              <a:t>out_m</a:t>
            </a:r>
            <a:r>
              <a:rPr lang="en-US" sz="2400" dirty="0"/>
              <a:t>[t]</a:t>
            </a:r>
          </a:p>
        </p:txBody>
      </p:sp>
      <p:cxnSp>
        <p:nvCxnSpPr>
          <p:cNvPr id="37" name="Straight Arrow Connector 36">
            <a:extLst>
              <a:ext uri="{FF2B5EF4-FFF2-40B4-BE49-F238E27FC236}">
                <a16:creationId xmlns:a16="http://schemas.microsoft.com/office/drawing/2014/main" id="{543E66EF-E007-E1C2-514A-8A1E62AA00F2}"/>
              </a:ext>
            </a:extLst>
          </p:cNvPr>
          <p:cNvCxnSpPr>
            <a:cxnSpLocks/>
            <a:stCxn id="65" idx="3"/>
            <a:endCxn id="36" idx="1"/>
          </p:cNvCxnSpPr>
          <p:nvPr/>
        </p:nvCxnSpPr>
        <p:spPr>
          <a:xfrm>
            <a:off x="3882256" y="4273310"/>
            <a:ext cx="755774" cy="2142"/>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Rectangle: Rounded Corners 6">
            <a:extLst>
              <a:ext uri="{FF2B5EF4-FFF2-40B4-BE49-F238E27FC236}">
                <a16:creationId xmlns:a16="http://schemas.microsoft.com/office/drawing/2014/main" id="{1D928695-C47B-B4FF-5F51-DD3708F98536}"/>
              </a:ext>
            </a:extLst>
          </p:cNvPr>
          <p:cNvSpPr/>
          <p:nvPr/>
        </p:nvSpPr>
        <p:spPr>
          <a:xfrm>
            <a:off x="2098501" y="2331115"/>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65" name="Rectangle: Rounded Corners 64">
            <a:extLst>
              <a:ext uri="{FF2B5EF4-FFF2-40B4-BE49-F238E27FC236}">
                <a16:creationId xmlns:a16="http://schemas.microsoft.com/office/drawing/2014/main" id="{83832811-EE85-8197-C779-1D3413E10A41}"/>
              </a:ext>
            </a:extLst>
          </p:cNvPr>
          <p:cNvSpPr/>
          <p:nvPr/>
        </p:nvSpPr>
        <p:spPr>
          <a:xfrm>
            <a:off x="2098501" y="3804370"/>
            <a:ext cx="1783755" cy="93787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pic>
        <p:nvPicPr>
          <p:cNvPr id="67" name="Picture 66" descr="plcverif-oss · GitLab">
            <a:extLst>
              <a:ext uri="{FF2B5EF4-FFF2-40B4-BE49-F238E27FC236}">
                <a16:creationId xmlns:a16="http://schemas.microsoft.com/office/drawing/2014/main" id="{E72133AC-4213-681F-E10D-D44D4E87440D}"/>
              </a:ext>
            </a:extLst>
          </p:cNvPr>
          <p:cNvPicPr>
            <a:picLocks noChangeAspect="1"/>
          </p:cNvPicPr>
          <p:nvPr/>
        </p:nvPicPr>
        <p:blipFill>
          <a:blip r:embed="rId4"/>
          <a:stretch>
            <a:fillRect/>
          </a:stretch>
        </p:blipFill>
        <p:spPr>
          <a:xfrm>
            <a:off x="6507856" y="4117478"/>
            <a:ext cx="563194" cy="563194"/>
          </a:xfrm>
          <a:prstGeom prst="rect">
            <a:avLst/>
          </a:prstGeom>
        </p:spPr>
      </p:pic>
      <p:sp>
        <p:nvSpPr>
          <p:cNvPr id="75" name="Flowchart: Process 74">
            <a:extLst>
              <a:ext uri="{FF2B5EF4-FFF2-40B4-BE49-F238E27FC236}">
                <a16:creationId xmlns:a16="http://schemas.microsoft.com/office/drawing/2014/main" id="{3318952D-273E-F718-3DBF-EF5E1263E7BE}"/>
              </a:ext>
            </a:extLst>
          </p:cNvPr>
          <p:cNvSpPr/>
          <p:nvPr/>
        </p:nvSpPr>
        <p:spPr>
          <a:xfrm>
            <a:off x="6148379" y="5222592"/>
            <a:ext cx="1282148" cy="509578"/>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source code orchestration</a:t>
            </a:r>
          </a:p>
        </p:txBody>
      </p:sp>
      <p:sp>
        <p:nvSpPr>
          <p:cNvPr id="76" name="Cross 75">
            <a:extLst>
              <a:ext uri="{FF2B5EF4-FFF2-40B4-BE49-F238E27FC236}">
                <a16:creationId xmlns:a16="http://schemas.microsoft.com/office/drawing/2014/main" id="{061E9C4A-3572-D810-02B2-EE885FCFDD0C}"/>
              </a:ext>
            </a:extLst>
          </p:cNvPr>
          <p:cNvSpPr/>
          <p:nvPr/>
        </p:nvSpPr>
        <p:spPr>
          <a:xfrm>
            <a:off x="6635111" y="4799144"/>
            <a:ext cx="308683" cy="308683"/>
          </a:xfrm>
          <a:prstGeom prst="plus">
            <a:avLst>
              <a:gd name="adj" fmla="val 400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0D03C4-5F08-315C-8204-9A26CB86E565}"/>
              </a:ext>
            </a:extLst>
          </p:cNvPr>
          <p:cNvPicPr>
            <a:picLocks noChangeAspect="1"/>
          </p:cNvPicPr>
          <p:nvPr/>
        </p:nvPicPr>
        <p:blipFill>
          <a:blip r:embed="rId5"/>
          <a:srcRect l="23673" t="50000" r="21638" b="44367"/>
          <a:stretch>
            <a:fillRect/>
          </a:stretch>
        </p:blipFill>
        <p:spPr>
          <a:xfrm>
            <a:off x="2216393" y="4817181"/>
            <a:ext cx="1783755" cy="168966"/>
          </a:xfrm>
          <a:prstGeom prst="rect">
            <a:avLst/>
          </a:prstGeom>
        </p:spPr>
      </p:pic>
      <p:pic>
        <p:nvPicPr>
          <p:cNvPr id="11" name="Picture 10">
            <a:extLst>
              <a:ext uri="{FF2B5EF4-FFF2-40B4-BE49-F238E27FC236}">
                <a16:creationId xmlns:a16="http://schemas.microsoft.com/office/drawing/2014/main" id="{AD28156E-EF19-11E7-E42E-9186EE08C5F6}"/>
              </a:ext>
            </a:extLst>
          </p:cNvPr>
          <p:cNvPicPr>
            <a:picLocks noChangeAspect="1"/>
          </p:cNvPicPr>
          <p:nvPr/>
        </p:nvPicPr>
        <p:blipFill>
          <a:blip r:embed="rId6"/>
          <a:srcRect l="22170" t="49686" r="35545" b="43949"/>
          <a:stretch>
            <a:fillRect/>
          </a:stretch>
        </p:blipFill>
        <p:spPr>
          <a:xfrm>
            <a:off x="2263723" y="5025091"/>
            <a:ext cx="1596256" cy="189730"/>
          </a:xfrm>
          <a:prstGeom prst="rect">
            <a:avLst/>
          </a:prstGeom>
        </p:spPr>
      </p:pic>
      <p:pic>
        <p:nvPicPr>
          <p:cNvPr id="16" name="Picture 15">
            <a:extLst>
              <a:ext uri="{FF2B5EF4-FFF2-40B4-BE49-F238E27FC236}">
                <a16:creationId xmlns:a16="http://schemas.microsoft.com/office/drawing/2014/main" id="{FCF9019B-7248-6E7C-B7CB-51A23EC3C4FB}"/>
              </a:ext>
            </a:extLst>
          </p:cNvPr>
          <p:cNvPicPr>
            <a:picLocks noChangeAspect="1"/>
          </p:cNvPicPr>
          <p:nvPr/>
        </p:nvPicPr>
        <p:blipFill>
          <a:blip r:embed="rId3"/>
          <a:stretch>
            <a:fillRect/>
          </a:stretch>
        </p:blipFill>
        <p:spPr>
          <a:xfrm>
            <a:off x="7272993" y="1441557"/>
            <a:ext cx="4423557" cy="3654874"/>
          </a:xfrm>
          <a:prstGeom prst="rect">
            <a:avLst/>
          </a:prstGeom>
        </p:spPr>
      </p:pic>
      <p:sp>
        <p:nvSpPr>
          <p:cNvPr id="17" name="Flowchart: Process 16">
            <a:extLst>
              <a:ext uri="{FF2B5EF4-FFF2-40B4-BE49-F238E27FC236}">
                <a16:creationId xmlns:a16="http://schemas.microsoft.com/office/drawing/2014/main" id="{E2B14DA1-4860-8582-965A-D779BAE490D1}"/>
              </a:ext>
            </a:extLst>
          </p:cNvPr>
          <p:cNvSpPr/>
          <p:nvPr/>
        </p:nvSpPr>
        <p:spPr>
          <a:xfrm>
            <a:off x="9203634" y="4044619"/>
            <a:ext cx="2393305" cy="461664"/>
          </a:xfrm>
          <a:prstGeom prst="flowChartProcess">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Process 19">
            <a:extLst>
              <a:ext uri="{FF2B5EF4-FFF2-40B4-BE49-F238E27FC236}">
                <a16:creationId xmlns:a16="http://schemas.microsoft.com/office/drawing/2014/main" id="{78285688-163F-072C-4EDB-5FF246DA6105}"/>
              </a:ext>
            </a:extLst>
          </p:cNvPr>
          <p:cNvSpPr/>
          <p:nvPr/>
        </p:nvSpPr>
        <p:spPr>
          <a:xfrm>
            <a:off x="8640418" y="2331115"/>
            <a:ext cx="1129748" cy="238106"/>
          </a:xfrm>
          <a:prstGeom prst="flowChartProcess">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Process 21">
            <a:extLst>
              <a:ext uri="{FF2B5EF4-FFF2-40B4-BE49-F238E27FC236}">
                <a16:creationId xmlns:a16="http://schemas.microsoft.com/office/drawing/2014/main" id="{B4DF512A-CFB8-D3DA-E11F-63ECA95F4781}"/>
              </a:ext>
            </a:extLst>
          </p:cNvPr>
          <p:cNvSpPr/>
          <p:nvPr/>
        </p:nvSpPr>
        <p:spPr>
          <a:xfrm>
            <a:off x="8156399" y="4073778"/>
            <a:ext cx="709306" cy="432505"/>
          </a:xfrm>
          <a:prstGeom prst="flowChartProcess">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EC2C389-B88B-A575-8B97-59C338AF9353}"/>
              </a:ext>
            </a:extLst>
          </p:cNvPr>
          <p:cNvPicPr>
            <a:picLocks noChangeAspect="1"/>
          </p:cNvPicPr>
          <p:nvPr/>
        </p:nvPicPr>
        <p:blipFill>
          <a:blip r:embed="rId7"/>
          <a:srcRect l="24493" t="50242" r="29288" b="41521"/>
          <a:stretch>
            <a:fillRect/>
          </a:stretch>
        </p:blipFill>
        <p:spPr>
          <a:xfrm>
            <a:off x="2263723" y="2007818"/>
            <a:ext cx="1530355" cy="232012"/>
          </a:xfrm>
          <a:prstGeom prst="rect">
            <a:avLst/>
          </a:prstGeom>
        </p:spPr>
      </p:pic>
      <p:cxnSp>
        <p:nvCxnSpPr>
          <p:cNvPr id="24" name="Connector: Elbow 23">
            <a:extLst>
              <a:ext uri="{FF2B5EF4-FFF2-40B4-BE49-F238E27FC236}">
                <a16:creationId xmlns:a16="http://schemas.microsoft.com/office/drawing/2014/main" id="{E39B949E-6347-6857-8AC5-9AC6D3F584BC}"/>
              </a:ext>
            </a:extLst>
          </p:cNvPr>
          <p:cNvCxnSpPr>
            <a:cxnSpLocks/>
            <a:endCxn id="26" idx="1"/>
          </p:cNvCxnSpPr>
          <p:nvPr/>
        </p:nvCxnSpPr>
        <p:spPr>
          <a:xfrm rot="16200000" flipH="1">
            <a:off x="5454990" y="2966467"/>
            <a:ext cx="506866" cy="635704"/>
          </a:xfrm>
          <a:prstGeom prst="bentConnector2">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Connector: Elbow 24">
            <a:extLst>
              <a:ext uri="{FF2B5EF4-FFF2-40B4-BE49-F238E27FC236}">
                <a16:creationId xmlns:a16="http://schemas.microsoft.com/office/drawing/2014/main" id="{8843065E-9E77-2313-9464-4825206451E2}"/>
              </a:ext>
            </a:extLst>
          </p:cNvPr>
          <p:cNvCxnSpPr>
            <a:cxnSpLocks/>
            <a:endCxn id="26" idx="1"/>
          </p:cNvCxnSpPr>
          <p:nvPr/>
        </p:nvCxnSpPr>
        <p:spPr>
          <a:xfrm rot="5400000" flipH="1" flipV="1">
            <a:off x="5454449" y="3472793"/>
            <a:ext cx="506867" cy="636786"/>
          </a:xfrm>
          <a:prstGeom prst="bentConnector2">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Flowchart: Decision 25">
            <a:extLst>
              <a:ext uri="{FF2B5EF4-FFF2-40B4-BE49-F238E27FC236}">
                <a16:creationId xmlns:a16="http://schemas.microsoft.com/office/drawing/2014/main" id="{24331C74-8BC0-EED8-245D-603B758CF85A}"/>
              </a:ext>
            </a:extLst>
          </p:cNvPr>
          <p:cNvSpPr/>
          <p:nvPr/>
        </p:nvSpPr>
        <p:spPr>
          <a:xfrm>
            <a:off x="6026275" y="3062581"/>
            <a:ext cx="1526358" cy="950342"/>
          </a:xfrm>
          <a:prstGeom prst="flowChartDecision">
            <a:avLst/>
          </a:prstGeom>
          <a:ln w="19050"/>
        </p:spPr>
        <p:style>
          <a:lnRef idx="2">
            <a:schemeClr val="dk1"/>
          </a:lnRef>
          <a:fillRef idx="1">
            <a:schemeClr val="lt1"/>
          </a:fillRef>
          <a:effectRef idx="0">
            <a:schemeClr val="dk1"/>
          </a:effectRef>
          <a:fontRef idx="minor">
            <a:schemeClr val="dk1"/>
          </a:fontRef>
        </p:style>
        <p:txBody>
          <a:bodyPr rtlCol="0" anchor="ctr"/>
          <a:lstStyle/>
          <a:p>
            <a:pPr algn="ctr"/>
            <a:endParaRPr lang="en-US" sz="1400" dirty="0"/>
          </a:p>
        </p:txBody>
      </p:sp>
      <p:sp>
        <p:nvSpPr>
          <p:cNvPr id="27" name="Flowchart: Process 26">
            <a:extLst>
              <a:ext uri="{FF2B5EF4-FFF2-40B4-BE49-F238E27FC236}">
                <a16:creationId xmlns:a16="http://schemas.microsoft.com/office/drawing/2014/main" id="{8E499F63-9865-10D6-C811-EB809C4AF58C}"/>
              </a:ext>
            </a:extLst>
          </p:cNvPr>
          <p:cNvSpPr/>
          <p:nvPr/>
        </p:nvSpPr>
        <p:spPr>
          <a:xfrm>
            <a:off x="8079309" y="4551577"/>
            <a:ext cx="3226000" cy="237839"/>
          </a:xfrm>
          <a:prstGeom prst="flowChartProcess">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72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afterEffect">
                                  <p:stCondLst>
                                    <p:cond delay="0"/>
                                  </p:stCondLst>
                                  <p:childTnLst>
                                    <p:animRot by="120000">
                                      <p:cBhvr>
                                        <p:cTn id="6" dur="100" fill="hold">
                                          <p:stCondLst>
                                            <p:cond delay="0"/>
                                          </p:stCondLst>
                                        </p:cTn>
                                        <p:tgtEl>
                                          <p:spTgt spid="75"/>
                                        </p:tgtEl>
                                        <p:attrNameLst>
                                          <p:attrName>r</p:attrName>
                                        </p:attrNameLst>
                                      </p:cBhvr>
                                    </p:animRot>
                                    <p:animRot by="-240000">
                                      <p:cBhvr>
                                        <p:cTn id="7" dur="200" fill="hold">
                                          <p:stCondLst>
                                            <p:cond delay="200"/>
                                          </p:stCondLst>
                                        </p:cTn>
                                        <p:tgtEl>
                                          <p:spTgt spid="75"/>
                                        </p:tgtEl>
                                        <p:attrNameLst>
                                          <p:attrName>r</p:attrName>
                                        </p:attrNameLst>
                                      </p:cBhvr>
                                    </p:animRot>
                                    <p:animRot by="240000">
                                      <p:cBhvr>
                                        <p:cTn id="8" dur="200" fill="hold">
                                          <p:stCondLst>
                                            <p:cond delay="400"/>
                                          </p:stCondLst>
                                        </p:cTn>
                                        <p:tgtEl>
                                          <p:spTgt spid="75"/>
                                        </p:tgtEl>
                                        <p:attrNameLst>
                                          <p:attrName>r</p:attrName>
                                        </p:attrNameLst>
                                      </p:cBhvr>
                                    </p:animRot>
                                    <p:animRot by="-240000">
                                      <p:cBhvr>
                                        <p:cTn id="9" dur="200" fill="hold">
                                          <p:stCondLst>
                                            <p:cond delay="600"/>
                                          </p:stCondLst>
                                        </p:cTn>
                                        <p:tgtEl>
                                          <p:spTgt spid="75"/>
                                        </p:tgtEl>
                                        <p:attrNameLst>
                                          <p:attrName>r</p:attrName>
                                        </p:attrNameLst>
                                      </p:cBhvr>
                                    </p:animRot>
                                    <p:animRot by="120000">
                                      <p:cBhvr>
                                        <p:cTn id="10" dur="200" fill="hold">
                                          <p:stCondLst>
                                            <p:cond delay="800"/>
                                          </p:stCondLst>
                                        </p:cTn>
                                        <p:tgtEl>
                                          <p:spTgt spid="75"/>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par>
                                <p:cTn id="41" presetID="22" presetClass="entr" presetSubtype="8"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left)">
                                      <p:cBhvr>
                                        <p:cTn id="50" dur="500"/>
                                        <p:tgtEl>
                                          <p:spTgt spid="36"/>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par>
                                <p:cTn id="60" presetID="22" presetClass="entr" presetSubtype="8" fill="hold"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16"/>
                                        </p:tgtEl>
                                      </p:cBhvr>
                                    </p:animEffect>
                                    <p:set>
                                      <p:cBhvr>
                                        <p:cTn id="75" dur="1" fill="hold">
                                          <p:stCondLst>
                                            <p:cond delay="499"/>
                                          </p:stCondLst>
                                        </p:cTn>
                                        <p:tgtEl>
                                          <p:spTgt spid="16"/>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17"/>
                                        </p:tgtEl>
                                      </p:cBhvr>
                                    </p:animEffect>
                                    <p:set>
                                      <p:cBhvr>
                                        <p:cTn id="81" dur="1" fill="hold">
                                          <p:stCondLst>
                                            <p:cond delay="499"/>
                                          </p:stCondLst>
                                        </p:cTn>
                                        <p:tgtEl>
                                          <p:spTgt spid="17"/>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2"/>
                                        </p:tgtEl>
                                      </p:cBhvr>
                                    </p:animEffect>
                                    <p:set>
                                      <p:cBhvr>
                                        <p:cTn id="84" dur="1" fill="hold">
                                          <p:stCondLst>
                                            <p:cond delay="499"/>
                                          </p:stCondLst>
                                        </p:cTn>
                                        <p:tgtEl>
                                          <p:spTgt spid="22"/>
                                        </p:tgtEl>
                                        <p:attrNameLst>
                                          <p:attrName>style.visibility</p:attrName>
                                        </p:attrNameLst>
                                      </p:cBhvr>
                                      <p:to>
                                        <p:strVal val="hidden"/>
                                      </p:to>
                                    </p:set>
                                  </p:childTnLst>
                                </p:cTn>
                              </p:par>
                              <p:par>
                                <p:cTn id="85" presetID="1" presetClass="entr" presetSubtype="0"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P spid="36" grpId="0"/>
      <p:bldP spid="75" grpId="0" animBg="1"/>
      <p:bldP spid="17" grpId="0" animBg="1"/>
      <p:bldP spid="17" grpId="1" animBg="1"/>
      <p:bldP spid="20" grpId="0" animBg="1"/>
      <p:bldP spid="20" grpId="1" animBg="1"/>
      <p:bldP spid="22" grpId="0" animBg="1"/>
      <p:bldP spid="22" grpId="1" animBg="1"/>
      <p:bldP spid="26" grpId="0" animBg="1"/>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76E06-0AD3-0D77-5A3E-C43F34BCDF6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4B4ACA3-CD5D-41CC-757C-94F22DF71BF0}"/>
              </a:ext>
            </a:extLst>
          </p:cNvPr>
          <p:cNvSpPr>
            <a:spLocks noGrp="1"/>
          </p:cNvSpPr>
          <p:nvPr>
            <p:ph type="ftr" sz="quarter" idx="10"/>
          </p:nvPr>
        </p:nvSpPr>
        <p:spPr/>
        <p:txBody>
          <a:bodyPr/>
          <a:lstStyle/>
          <a:p>
            <a:r>
              <a:rPr lang="en-US" dirty="0"/>
              <a:t>Critical Systems Research Group</a:t>
            </a:r>
          </a:p>
        </p:txBody>
      </p:sp>
      <p:sp>
        <p:nvSpPr>
          <p:cNvPr id="4" name="Title 3">
            <a:extLst>
              <a:ext uri="{FF2B5EF4-FFF2-40B4-BE49-F238E27FC236}">
                <a16:creationId xmlns:a16="http://schemas.microsoft.com/office/drawing/2014/main" id="{43520C64-27C0-49EB-B84F-C351D1B688A6}"/>
              </a:ext>
            </a:extLst>
          </p:cNvPr>
          <p:cNvSpPr>
            <a:spLocks noGrp="1"/>
          </p:cNvSpPr>
          <p:nvPr>
            <p:ph type="title"/>
          </p:nvPr>
        </p:nvSpPr>
        <p:spPr>
          <a:xfrm>
            <a:off x="574978" y="313299"/>
            <a:ext cx="11021962" cy="849008"/>
          </a:xfrm>
        </p:spPr>
        <p:txBody>
          <a:bodyPr>
            <a:noAutofit/>
          </a:bodyPr>
          <a:lstStyle/>
          <a:p>
            <a:r>
              <a:rPr lang="en-US" dirty="0"/>
              <a:t>Example: absolute value function</a:t>
            </a:r>
          </a:p>
        </p:txBody>
      </p:sp>
      <p:sp>
        <p:nvSpPr>
          <p:cNvPr id="14" name="Slide Number Placeholder 13">
            <a:extLst>
              <a:ext uri="{FF2B5EF4-FFF2-40B4-BE49-F238E27FC236}">
                <a16:creationId xmlns:a16="http://schemas.microsoft.com/office/drawing/2014/main" id="{6392D537-6836-A755-96A7-731E2BEC71B2}"/>
              </a:ext>
            </a:extLst>
          </p:cNvPr>
          <p:cNvSpPr>
            <a:spLocks noGrp="1"/>
          </p:cNvSpPr>
          <p:nvPr>
            <p:ph type="sldNum" sz="quarter" idx="11"/>
          </p:nvPr>
        </p:nvSpPr>
        <p:spPr/>
        <p:txBody>
          <a:bodyPr/>
          <a:lstStyle/>
          <a:p>
            <a:fld id="{9BA28B9B-0C36-4B0C-9E4A-C3A158CBB1F1}" type="slidenum">
              <a:rPr lang="en-US" smtClean="0"/>
              <a:pPr/>
              <a:t>8</a:t>
            </a:fld>
            <a:endParaRPr lang="en-US" dirty="0"/>
          </a:p>
        </p:txBody>
      </p:sp>
      <p:cxnSp>
        <p:nvCxnSpPr>
          <p:cNvPr id="9" name="Connector: Elbow 8">
            <a:extLst>
              <a:ext uri="{FF2B5EF4-FFF2-40B4-BE49-F238E27FC236}">
                <a16:creationId xmlns:a16="http://schemas.microsoft.com/office/drawing/2014/main" id="{29B8AC3D-2FB1-D5C4-A9F7-E847D7A898E7}"/>
              </a:ext>
            </a:extLst>
          </p:cNvPr>
          <p:cNvCxnSpPr>
            <a:cxnSpLocks/>
            <a:stCxn id="18" idx="3"/>
            <a:endCxn id="65" idx="1"/>
          </p:cNvCxnSpPr>
          <p:nvPr/>
        </p:nvCxnSpPr>
        <p:spPr>
          <a:xfrm>
            <a:off x="1193605" y="3534770"/>
            <a:ext cx="904896" cy="738540"/>
          </a:xfrm>
          <a:prstGeom prst="bentConnector3">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Connector: Elbow 14">
            <a:extLst>
              <a:ext uri="{FF2B5EF4-FFF2-40B4-BE49-F238E27FC236}">
                <a16:creationId xmlns:a16="http://schemas.microsoft.com/office/drawing/2014/main" id="{8AF886CF-19DF-BD34-7016-4F29C6537C58}"/>
              </a:ext>
            </a:extLst>
          </p:cNvPr>
          <p:cNvCxnSpPr>
            <a:cxnSpLocks/>
            <a:stCxn id="18" idx="3"/>
            <a:endCxn id="7" idx="1"/>
          </p:cNvCxnSpPr>
          <p:nvPr/>
        </p:nvCxnSpPr>
        <p:spPr>
          <a:xfrm flipV="1">
            <a:off x="1193605" y="2800055"/>
            <a:ext cx="904896" cy="734715"/>
          </a:xfrm>
          <a:prstGeom prst="bentConnector3">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TextBox 17">
            <a:extLst>
              <a:ext uri="{FF2B5EF4-FFF2-40B4-BE49-F238E27FC236}">
                <a16:creationId xmlns:a16="http://schemas.microsoft.com/office/drawing/2014/main" id="{3A477D77-26BD-0FC0-B21A-8B05C5235308}"/>
              </a:ext>
            </a:extLst>
          </p:cNvPr>
          <p:cNvSpPr txBox="1"/>
          <p:nvPr/>
        </p:nvSpPr>
        <p:spPr>
          <a:xfrm>
            <a:off x="354091" y="3303645"/>
            <a:ext cx="839514" cy="462249"/>
          </a:xfrm>
          <a:prstGeom prst="rect">
            <a:avLst/>
          </a:prstGeom>
          <a:noFill/>
        </p:spPr>
        <p:txBody>
          <a:bodyPr wrap="square" rtlCol="0">
            <a:spAutoFit/>
          </a:bodyPr>
          <a:lstStyle/>
          <a:p>
            <a:r>
              <a:rPr lang="en-US" sz="2400" b="1" dirty="0"/>
              <a:t>in</a:t>
            </a:r>
            <a:r>
              <a:rPr lang="en-US" sz="2400" dirty="0"/>
              <a:t>[t]</a:t>
            </a:r>
          </a:p>
        </p:txBody>
      </p:sp>
      <p:cxnSp>
        <p:nvCxnSpPr>
          <p:cNvPr id="32" name="Straight Arrow Connector 31">
            <a:extLst>
              <a:ext uri="{FF2B5EF4-FFF2-40B4-BE49-F238E27FC236}">
                <a16:creationId xmlns:a16="http://schemas.microsoft.com/office/drawing/2014/main" id="{E6EC6F32-4307-EE2D-2EAD-D342A00576C5}"/>
              </a:ext>
            </a:extLst>
          </p:cNvPr>
          <p:cNvCxnSpPr>
            <a:cxnSpLocks/>
            <a:stCxn id="7" idx="3"/>
            <a:endCxn id="33" idx="1"/>
          </p:cNvCxnSpPr>
          <p:nvPr/>
        </p:nvCxnSpPr>
        <p:spPr>
          <a:xfrm flipV="1">
            <a:off x="3882256" y="2800054"/>
            <a:ext cx="813159" cy="1"/>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 name="TextBox 32">
            <a:extLst>
              <a:ext uri="{FF2B5EF4-FFF2-40B4-BE49-F238E27FC236}">
                <a16:creationId xmlns:a16="http://schemas.microsoft.com/office/drawing/2014/main" id="{21932637-6132-06BE-B0DD-AF5ABD00971A}"/>
              </a:ext>
            </a:extLst>
          </p:cNvPr>
          <p:cNvSpPr txBox="1"/>
          <p:nvPr/>
        </p:nvSpPr>
        <p:spPr>
          <a:xfrm>
            <a:off x="4695415" y="2569221"/>
            <a:ext cx="1390311" cy="461665"/>
          </a:xfrm>
          <a:prstGeom prst="rect">
            <a:avLst/>
          </a:prstGeom>
          <a:noFill/>
        </p:spPr>
        <p:txBody>
          <a:bodyPr wrap="square" rtlCol="0">
            <a:spAutoFit/>
          </a:bodyPr>
          <a:lstStyle/>
          <a:p>
            <a:r>
              <a:rPr lang="en-US" sz="2400" b="1" dirty="0" err="1"/>
              <a:t>out_o</a:t>
            </a:r>
            <a:r>
              <a:rPr lang="en-US" sz="2400" dirty="0"/>
              <a:t>[t]</a:t>
            </a:r>
          </a:p>
        </p:txBody>
      </p:sp>
      <p:sp>
        <p:nvSpPr>
          <p:cNvPr id="36" name="TextBox 35">
            <a:extLst>
              <a:ext uri="{FF2B5EF4-FFF2-40B4-BE49-F238E27FC236}">
                <a16:creationId xmlns:a16="http://schemas.microsoft.com/office/drawing/2014/main" id="{4D3A906A-7DAF-73FE-A410-9A2E59673487}"/>
              </a:ext>
            </a:extLst>
          </p:cNvPr>
          <p:cNvSpPr txBox="1"/>
          <p:nvPr/>
        </p:nvSpPr>
        <p:spPr>
          <a:xfrm>
            <a:off x="4638030" y="4044619"/>
            <a:ext cx="1502917" cy="461665"/>
          </a:xfrm>
          <a:prstGeom prst="rect">
            <a:avLst/>
          </a:prstGeom>
          <a:noFill/>
        </p:spPr>
        <p:txBody>
          <a:bodyPr wrap="square" rtlCol="0">
            <a:spAutoFit/>
          </a:bodyPr>
          <a:lstStyle/>
          <a:p>
            <a:r>
              <a:rPr lang="en-US" sz="2400" b="1" dirty="0" err="1"/>
              <a:t>out_m</a:t>
            </a:r>
            <a:r>
              <a:rPr lang="en-US" sz="2400" dirty="0"/>
              <a:t>[t]</a:t>
            </a:r>
          </a:p>
        </p:txBody>
      </p:sp>
      <p:cxnSp>
        <p:nvCxnSpPr>
          <p:cNvPr id="37" name="Straight Arrow Connector 36">
            <a:extLst>
              <a:ext uri="{FF2B5EF4-FFF2-40B4-BE49-F238E27FC236}">
                <a16:creationId xmlns:a16="http://schemas.microsoft.com/office/drawing/2014/main" id="{5C9E04BB-9B32-C2A5-ACDC-92D0ADF518EC}"/>
              </a:ext>
            </a:extLst>
          </p:cNvPr>
          <p:cNvCxnSpPr>
            <a:cxnSpLocks/>
            <a:stCxn id="65" idx="3"/>
            <a:endCxn id="36" idx="1"/>
          </p:cNvCxnSpPr>
          <p:nvPr/>
        </p:nvCxnSpPr>
        <p:spPr>
          <a:xfrm>
            <a:off x="3882256" y="4273310"/>
            <a:ext cx="755774" cy="2142"/>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3" name="Connector: Elbow 42">
            <a:extLst>
              <a:ext uri="{FF2B5EF4-FFF2-40B4-BE49-F238E27FC236}">
                <a16:creationId xmlns:a16="http://schemas.microsoft.com/office/drawing/2014/main" id="{82564363-4D45-047A-1C17-419A8BCF1615}"/>
              </a:ext>
            </a:extLst>
          </p:cNvPr>
          <p:cNvCxnSpPr>
            <a:cxnSpLocks/>
            <a:stCxn id="33" idx="2"/>
            <a:endCxn id="41" idx="1"/>
          </p:cNvCxnSpPr>
          <p:nvPr/>
        </p:nvCxnSpPr>
        <p:spPr>
          <a:xfrm rot="16200000" flipH="1">
            <a:off x="5454990" y="2966467"/>
            <a:ext cx="506866" cy="635704"/>
          </a:xfrm>
          <a:prstGeom prst="bentConnector2">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5" name="Connector: Elbow 44">
            <a:extLst>
              <a:ext uri="{FF2B5EF4-FFF2-40B4-BE49-F238E27FC236}">
                <a16:creationId xmlns:a16="http://schemas.microsoft.com/office/drawing/2014/main" id="{F895DB95-EA69-1E71-888B-075815734F54}"/>
              </a:ext>
            </a:extLst>
          </p:cNvPr>
          <p:cNvCxnSpPr>
            <a:cxnSpLocks/>
            <a:stCxn id="36" idx="0"/>
            <a:endCxn id="41" idx="1"/>
          </p:cNvCxnSpPr>
          <p:nvPr/>
        </p:nvCxnSpPr>
        <p:spPr>
          <a:xfrm rot="5400000" flipH="1" flipV="1">
            <a:off x="5454449" y="3472793"/>
            <a:ext cx="506867" cy="636786"/>
          </a:xfrm>
          <a:prstGeom prst="bentConnector2">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Rectangle: Rounded Corners 6">
            <a:extLst>
              <a:ext uri="{FF2B5EF4-FFF2-40B4-BE49-F238E27FC236}">
                <a16:creationId xmlns:a16="http://schemas.microsoft.com/office/drawing/2014/main" id="{22DFCC5B-7258-DA17-E466-4CB4484573F5}"/>
              </a:ext>
            </a:extLst>
          </p:cNvPr>
          <p:cNvSpPr/>
          <p:nvPr/>
        </p:nvSpPr>
        <p:spPr>
          <a:xfrm>
            <a:off x="2098501" y="2331115"/>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65" name="Rectangle: Rounded Corners 64">
            <a:extLst>
              <a:ext uri="{FF2B5EF4-FFF2-40B4-BE49-F238E27FC236}">
                <a16:creationId xmlns:a16="http://schemas.microsoft.com/office/drawing/2014/main" id="{0E7EC10C-D322-73AB-6602-27A32D26109A}"/>
              </a:ext>
            </a:extLst>
          </p:cNvPr>
          <p:cNvSpPr/>
          <p:nvPr/>
        </p:nvSpPr>
        <p:spPr>
          <a:xfrm>
            <a:off x="2098501" y="3804370"/>
            <a:ext cx="1783755" cy="93787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pic>
        <p:nvPicPr>
          <p:cNvPr id="67" name="Picture 66" descr="plcverif-oss · GitLab">
            <a:extLst>
              <a:ext uri="{FF2B5EF4-FFF2-40B4-BE49-F238E27FC236}">
                <a16:creationId xmlns:a16="http://schemas.microsoft.com/office/drawing/2014/main" id="{84DB455F-572A-EF01-040E-2CB81528C7EA}"/>
              </a:ext>
            </a:extLst>
          </p:cNvPr>
          <p:cNvPicPr>
            <a:picLocks noChangeAspect="1"/>
          </p:cNvPicPr>
          <p:nvPr/>
        </p:nvPicPr>
        <p:blipFill>
          <a:blip r:embed="rId3"/>
          <a:stretch>
            <a:fillRect/>
          </a:stretch>
        </p:blipFill>
        <p:spPr>
          <a:xfrm>
            <a:off x="6507856" y="4117478"/>
            <a:ext cx="563194" cy="563194"/>
          </a:xfrm>
          <a:prstGeom prst="rect">
            <a:avLst/>
          </a:prstGeom>
        </p:spPr>
      </p:pic>
      <p:sp>
        <p:nvSpPr>
          <p:cNvPr id="75" name="Flowchart: Process 74">
            <a:extLst>
              <a:ext uri="{FF2B5EF4-FFF2-40B4-BE49-F238E27FC236}">
                <a16:creationId xmlns:a16="http://schemas.microsoft.com/office/drawing/2014/main" id="{72FD7E4D-8E69-3FFD-124B-CE37AD2C9BF8}"/>
              </a:ext>
            </a:extLst>
          </p:cNvPr>
          <p:cNvSpPr/>
          <p:nvPr/>
        </p:nvSpPr>
        <p:spPr>
          <a:xfrm>
            <a:off x="6148379" y="5222592"/>
            <a:ext cx="1282148" cy="509578"/>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source code orchestration</a:t>
            </a:r>
          </a:p>
        </p:txBody>
      </p:sp>
      <p:sp>
        <p:nvSpPr>
          <p:cNvPr id="76" name="Cross 75">
            <a:extLst>
              <a:ext uri="{FF2B5EF4-FFF2-40B4-BE49-F238E27FC236}">
                <a16:creationId xmlns:a16="http://schemas.microsoft.com/office/drawing/2014/main" id="{81CD0178-C24B-3AD7-3BB7-D11CD1B7765E}"/>
              </a:ext>
            </a:extLst>
          </p:cNvPr>
          <p:cNvSpPr/>
          <p:nvPr/>
        </p:nvSpPr>
        <p:spPr>
          <a:xfrm>
            <a:off x="6635111" y="4799144"/>
            <a:ext cx="308683" cy="308683"/>
          </a:xfrm>
          <a:prstGeom prst="plus">
            <a:avLst>
              <a:gd name="adj" fmla="val 400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F80BD89-A6FB-43FB-B5B9-DD5FACF8081F}"/>
              </a:ext>
            </a:extLst>
          </p:cNvPr>
          <p:cNvPicPr>
            <a:picLocks noChangeAspect="1"/>
          </p:cNvPicPr>
          <p:nvPr/>
        </p:nvPicPr>
        <p:blipFill>
          <a:blip r:embed="rId4"/>
          <a:srcRect l="23673" t="50000" r="21638" b="44367"/>
          <a:stretch>
            <a:fillRect/>
          </a:stretch>
        </p:blipFill>
        <p:spPr>
          <a:xfrm>
            <a:off x="2216393" y="4817181"/>
            <a:ext cx="1783755" cy="168966"/>
          </a:xfrm>
          <a:prstGeom prst="rect">
            <a:avLst/>
          </a:prstGeom>
        </p:spPr>
      </p:pic>
      <p:pic>
        <p:nvPicPr>
          <p:cNvPr id="16" name="Picture 15">
            <a:extLst>
              <a:ext uri="{FF2B5EF4-FFF2-40B4-BE49-F238E27FC236}">
                <a16:creationId xmlns:a16="http://schemas.microsoft.com/office/drawing/2014/main" id="{25562F8B-CA2F-FD42-E8E7-7E3417452564}"/>
              </a:ext>
            </a:extLst>
          </p:cNvPr>
          <p:cNvPicPr>
            <a:picLocks noChangeAspect="1"/>
          </p:cNvPicPr>
          <p:nvPr/>
        </p:nvPicPr>
        <p:blipFill>
          <a:blip r:embed="rId5"/>
          <a:srcRect l="22170" t="49686" r="35545" b="43949"/>
          <a:stretch>
            <a:fillRect/>
          </a:stretch>
        </p:blipFill>
        <p:spPr>
          <a:xfrm>
            <a:off x="2263723" y="5025091"/>
            <a:ext cx="1596256" cy="189730"/>
          </a:xfrm>
          <a:prstGeom prst="rect">
            <a:avLst/>
          </a:prstGeom>
        </p:spPr>
      </p:pic>
      <p:pic>
        <p:nvPicPr>
          <p:cNvPr id="19" name="Picture 18">
            <a:extLst>
              <a:ext uri="{FF2B5EF4-FFF2-40B4-BE49-F238E27FC236}">
                <a16:creationId xmlns:a16="http://schemas.microsoft.com/office/drawing/2014/main" id="{F7D32F1C-3E15-230E-DAAE-AA30B1FCEAEE}"/>
              </a:ext>
            </a:extLst>
          </p:cNvPr>
          <p:cNvPicPr>
            <a:picLocks noChangeAspect="1"/>
          </p:cNvPicPr>
          <p:nvPr/>
        </p:nvPicPr>
        <p:blipFill>
          <a:blip r:embed="rId6"/>
          <a:srcRect l="24493" t="50242" r="29288" b="41521"/>
          <a:stretch>
            <a:fillRect/>
          </a:stretch>
        </p:blipFill>
        <p:spPr>
          <a:xfrm>
            <a:off x="2263723" y="2007818"/>
            <a:ext cx="1530355" cy="232012"/>
          </a:xfrm>
          <a:prstGeom prst="rect">
            <a:avLst/>
          </a:prstGeom>
        </p:spPr>
      </p:pic>
      <p:pic>
        <p:nvPicPr>
          <p:cNvPr id="22" name="Picture 21">
            <a:extLst>
              <a:ext uri="{FF2B5EF4-FFF2-40B4-BE49-F238E27FC236}">
                <a16:creationId xmlns:a16="http://schemas.microsoft.com/office/drawing/2014/main" id="{A5B76CF8-6FCD-4DB7-6DB2-FE1F0A65C2D6}"/>
              </a:ext>
            </a:extLst>
          </p:cNvPr>
          <p:cNvPicPr>
            <a:picLocks noChangeAspect="1"/>
          </p:cNvPicPr>
          <p:nvPr/>
        </p:nvPicPr>
        <p:blipFill>
          <a:blip r:embed="rId7"/>
          <a:srcRect l="20416" t="85358" r="10160" b="8134"/>
          <a:stretch>
            <a:fillRect/>
          </a:stretch>
        </p:blipFill>
        <p:spPr>
          <a:xfrm>
            <a:off x="8176126" y="4561305"/>
            <a:ext cx="3070994" cy="237839"/>
          </a:xfrm>
          <a:prstGeom prst="rect">
            <a:avLst/>
          </a:prstGeom>
        </p:spPr>
      </p:pic>
      <p:pic>
        <p:nvPicPr>
          <p:cNvPr id="24" name="Picture 23">
            <a:extLst>
              <a:ext uri="{FF2B5EF4-FFF2-40B4-BE49-F238E27FC236}">
                <a16:creationId xmlns:a16="http://schemas.microsoft.com/office/drawing/2014/main" id="{A88CD3F9-F5C3-2786-0C46-9D48FE26F71B}"/>
              </a:ext>
            </a:extLst>
          </p:cNvPr>
          <p:cNvPicPr>
            <a:picLocks noChangeAspect="1"/>
          </p:cNvPicPr>
          <p:nvPr/>
        </p:nvPicPr>
        <p:blipFill>
          <a:blip r:embed="rId8"/>
          <a:stretch>
            <a:fillRect/>
          </a:stretch>
        </p:blipFill>
        <p:spPr>
          <a:xfrm>
            <a:off x="7124566" y="1878616"/>
            <a:ext cx="4582916" cy="2372880"/>
          </a:xfrm>
          <a:prstGeom prst="rect">
            <a:avLst/>
          </a:prstGeom>
        </p:spPr>
      </p:pic>
      <p:sp>
        <p:nvSpPr>
          <p:cNvPr id="41" name="Flowchart: Decision 40">
            <a:extLst>
              <a:ext uri="{FF2B5EF4-FFF2-40B4-BE49-F238E27FC236}">
                <a16:creationId xmlns:a16="http://schemas.microsoft.com/office/drawing/2014/main" id="{FBF983BD-AA33-AB8E-C68B-205243501471}"/>
              </a:ext>
            </a:extLst>
          </p:cNvPr>
          <p:cNvSpPr/>
          <p:nvPr/>
        </p:nvSpPr>
        <p:spPr>
          <a:xfrm>
            <a:off x="6026275" y="3062581"/>
            <a:ext cx="1526358" cy="950342"/>
          </a:xfrm>
          <a:prstGeom prst="flowChartDecision">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Always =</a:t>
            </a:r>
          </a:p>
        </p:txBody>
      </p:sp>
      <p:sp>
        <p:nvSpPr>
          <p:cNvPr id="26" name="Flowchart: Process 25">
            <a:extLst>
              <a:ext uri="{FF2B5EF4-FFF2-40B4-BE49-F238E27FC236}">
                <a16:creationId xmlns:a16="http://schemas.microsoft.com/office/drawing/2014/main" id="{D61F4924-44C5-5E0E-C746-D401F694CE57}"/>
              </a:ext>
            </a:extLst>
          </p:cNvPr>
          <p:cNvSpPr/>
          <p:nvPr/>
        </p:nvSpPr>
        <p:spPr>
          <a:xfrm>
            <a:off x="8079309" y="4551577"/>
            <a:ext cx="3226000" cy="237839"/>
          </a:xfrm>
          <a:prstGeom prst="flowChartProcess">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3424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67"/>
                                        </p:tgtEl>
                                        <p:attrNameLst>
                                          <p:attrName>r</p:attrName>
                                        </p:attrNameLst>
                                      </p:cBhvr>
                                    </p:animRot>
                                    <p:animRot by="-240000">
                                      <p:cBhvr>
                                        <p:cTn id="7" dur="200" fill="hold">
                                          <p:stCondLst>
                                            <p:cond delay="200"/>
                                          </p:stCondLst>
                                        </p:cTn>
                                        <p:tgtEl>
                                          <p:spTgt spid="67"/>
                                        </p:tgtEl>
                                        <p:attrNameLst>
                                          <p:attrName>r</p:attrName>
                                        </p:attrNameLst>
                                      </p:cBhvr>
                                    </p:animRot>
                                    <p:animRot by="240000">
                                      <p:cBhvr>
                                        <p:cTn id="8" dur="200" fill="hold">
                                          <p:stCondLst>
                                            <p:cond delay="400"/>
                                          </p:stCondLst>
                                        </p:cTn>
                                        <p:tgtEl>
                                          <p:spTgt spid="67"/>
                                        </p:tgtEl>
                                        <p:attrNameLst>
                                          <p:attrName>r</p:attrName>
                                        </p:attrNameLst>
                                      </p:cBhvr>
                                    </p:animRot>
                                    <p:animRot by="-240000">
                                      <p:cBhvr>
                                        <p:cTn id="9" dur="200" fill="hold">
                                          <p:stCondLst>
                                            <p:cond delay="600"/>
                                          </p:stCondLst>
                                        </p:cTn>
                                        <p:tgtEl>
                                          <p:spTgt spid="67"/>
                                        </p:tgtEl>
                                        <p:attrNameLst>
                                          <p:attrName>r</p:attrName>
                                        </p:attrNameLst>
                                      </p:cBhvr>
                                    </p:animRot>
                                    <p:animRot by="120000">
                                      <p:cBhvr>
                                        <p:cTn id="10" dur="200" fill="hold">
                                          <p:stCondLst>
                                            <p:cond delay="800"/>
                                          </p:stCondLst>
                                        </p:cTn>
                                        <p:tgtEl>
                                          <p:spTgt spid="67"/>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24"/>
                                        </p:tgtEl>
                                      </p:cBhvr>
                                    </p:animEffect>
                                    <p:set>
                                      <p:cBhvr>
                                        <p:cTn id="21" dur="1" fill="hold">
                                          <p:stCondLst>
                                            <p:cond delay="499"/>
                                          </p:stCondLst>
                                        </p:cTn>
                                        <p:tgtEl>
                                          <p:spTgt spid="24"/>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26"/>
                                        </p:tgtEl>
                                      </p:cBhvr>
                                    </p:animEffect>
                                    <p:set>
                                      <p:cBhvr>
                                        <p:cTn id="24" dur="1" fill="hold">
                                          <p:stCondLst>
                                            <p:cond delay="499"/>
                                          </p:stCondLst>
                                        </p:cTn>
                                        <p:tgtEl>
                                          <p:spTgt spid="26"/>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22"/>
                                        </p:tgtEl>
                                      </p:cBhvr>
                                    </p:animEffect>
                                    <p:set>
                                      <p:cBhvr>
                                        <p:cTn id="2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D34E7-AAAD-B2FB-4517-E6D1D6395ADB}"/>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90B1A3C-2ECB-AA78-81D6-B07A4FE3361D}"/>
              </a:ext>
            </a:extLst>
          </p:cNvPr>
          <p:cNvSpPr>
            <a:spLocks noGrp="1"/>
          </p:cNvSpPr>
          <p:nvPr>
            <p:ph type="ftr" sz="quarter" idx="10"/>
          </p:nvPr>
        </p:nvSpPr>
        <p:spPr/>
        <p:txBody>
          <a:bodyPr/>
          <a:lstStyle/>
          <a:p>
            <a:r>
              <a:rPr lang="en-US" dirty="0"/>
              <a:t>Critical Systems Research Group</a:t>
            </a:r>
          </a:p>
        </p:txBody>
      </p:sp>
      <p:pic>
        <p:nvPicPr>
          <p:cNvPr id="8" name="Content Placeholder 7" descr="A screenshot of a computer&#10;&#10;Description automatically generated">
            <a:extLst>
              <a:ext uri="{FF2B5EF4-FFF2-40B4-BE49-F238E27FC236}">
                <a16:creationId xmlns:a16="http://schemas.microsoft.com/office/drawing/2014/main" id="{09C3F68D-BE51-4571-AB0C-8AF68479F0BE}"/>
              </a:ext>
            </a:extLst>
          </p:cNvPr>
          <p:cNvPicPr>
            <a:picLocks noGrp="1" noChangeAspect="1"/>
          </p:cNvPicPr>
          <p:nvPr>
            <p:ph sz="quarter" idx="12"/>
          </p:nvPr>
        </p:nvPicPr>
        <p:blipFill>
          <a:blip r:embed="rId3"/>
          <a:srcRect l="1052" t="89138" r="5843"/>
          <a:stretch/>
        </p:blipFill>
        <p:spPr>
          <a:xfrm>
            <a:off x="7901493" y="2055004"/>
            <a:ext cx="4129340" cy="633949"/>
          </a:xfrm>
          <a:ln w="3175">
            <a:solidFill>
              <a:schemeClr val="accent6"/>
            </a:solidFill>
          </a:ln>
        </p:spPr>
      </p:pic>
      <p:sp>
        <p:nvSpPr>
          <p:cNvPr id="4" name="Title 3">
            <a:extLst>
              <a:ext uri="{FF2B5EF4-FFF2-40B4-BE49-F238E27FC236}">
                <a16:creationId xmlns:a16="http://schemas.microsoft.com/office/drawing/2014/main" id="{666C9F6C-B4C4-816B-FC79-B5FB6D50D746}"/>
              </a:ext>
            </a:extLst>
          </p:cNvPr>
          <p:cNvSpPr>
            <a:spLocks noGrp="1"/>
          </p:cNvSpPr>
          <p:nvPr>
            <p:ph type="title"/>
          </p:nvPr>
        </p:nvSpPr>
        <p:spPr>
          <a:xfrm>
            <a:off x="574978" y="313299"/>
            <a:ext cx="11021962" cy="849008"/>
          </a:xfrm>
        </p:spPr>
        <p:txBody>
          <a:bodyPr>
            <a:noAutofit/>
          </a:bodyPr>
          <a:lstStyle/>
          <a:p>
            <a:r>
              <a:rPr lang="en-US" dirty="0"/>
              <a:t>Example: absolute value function</a:t>
            </a:r>
          </a:p>
        </p:txBody>
      </p:sp>
      <p:pic>
        <p:nvPicPr>
          <p:cNvPr id="10" name="Picture 9" descr="A screenshot of a computer&#10;&#10;Description automatically generated">
            <a:extLst>
              <a:ext uri="{FF2B5EF4-FFF2-40B4-BE49-F238E27FC236}">
                <a16:creationId xmlns:a16="http://schemas.microsoft.com/office/drawing/2014/main" id="{8EB6F2B4-719B-F102-E0F8-C48BF6687603}"/>
              </a:ext>
            </a:extLst>
          </p:cNvPr>
          <p:cNvPicPr>
            <a:picLocks noChangeAspect="1"/>
          </p:cNvPicPr>
          <p:nvPr/>
        </p:nvPicPr>
        <p:blipFill>
          <a:blip r:embed="rId4"/>
          <a:srcRect l="-1448" t="-5162" r="-2157" b="-3768"/>
          <a:stretch/>
        </p:blipFill>
        <p:spPr>
          <a:xfrm>
            <a:off x="7901493" y="3997994"/>
            <a:ext cx="3517677" cy="1492796"/>
          </a:xfrm>
          <a:prstGeom prst="rect">
            <a:avLst/>
          </a:prstGeom>
          <a:ln w="3175">
            <a:solidFill>
              <a:schemeClr val="accent2"/>
            </a:solidFill>
          </a:ln>
        </p:spPr>
      </p:pic>
      <p:pic>
        <p:nvPicPr>
          <p:cNvPr id="12" name="Picture 11" descr="A screenshot of a computer&#10;&#10;Description automatically generated">
            <a:extLst>
              <a:ext uri="{FF2B5EF4-FFF2-40B4-BE49-F238E27FC236}">
                <a16:creationId xmlns:a16="http://schemas.microsoft.com/office/drawing/2014/main" id="{9EDF8E91-7749-6BDC-FF80-7736657C190B}"/>
              </a:ext>
            </a:extLst>
          </p:cNvPr>
          <p:cNvPicPr>
            <a:picLocks noChangeAspect="1"/>
          </p:cNvPicPr>
          <p:nvPr/>
        </p:nvPicPr>
        <p:blipFill>
          <a:blip r:embed="rId5"/>
          <a:srcRect l="957" t="89019" r="6187"/>
          <a:stretch/>
        </p:blipFill>
        <p:spPr>
          <a:xfrm>
            <a:off x="7901493" y="3223490"/>
            <a:ext cx="4129340" cy="633948"/>
          </a:xfrm>
          <a:prstGeom prst="rect">
            <a:avLst/>
          </a:prstGeom>
          <a:ln w="3175">
            <a:solidFill>
              <a:schemeClr val="accent2"/>
            </a:solidFill>
          </a:ln>
        </p:spPr>
      </p:pic>
      <p:sp>
        <p:nvSpPr>
          <p:cNvPr id="14" name="Slide Number Placeholder 13">
            <a:extLst>
              <a:ext uri="{FF2B5EF4-FFF2-40B4-BE49-F238E27FC236}">
                <a16:creationId xmlns:a16="http://schemas.microsoft.com/office/drawing/2014/main" id="{803607F0-EE57-4ACC-9856-74BCDB64B806}"/>
              </a:ext>
            </a:extLst>
          </p:cNvPr>
          <p:cNvSpPr>
            <a:spLocks noGrp="1"/>
          </p:cNvSpPr>
          <p:nvPr>
            <p:ph type="sldNum" sz="quarter" idx="11"/>
          </p:nvPr>
        </p:nvSpPr>
        <p:spPr/>
        <p:txBody>
          <a:bodyPr/>
          <a:lstStyle/>
          <a:p>
            <a:fld id="{9BA28B9B-0C36-4B0C-9E4A-C3A158CBB1F1}" type="slidenum">
              <a:rPr lang="en-US" smtClean="0"/>
              <a:pPr/>
              <a:t>9</a:t>
            </a:fld>
            <a:endParaRPr lang="en-US" dirty="0"/>
          </a:p>
        </p:txBody>
      </p:sp>
      <p:cxnSp>
        <p:nvCxnSpPr>
          <p:cNvPr id="9" name="Connector: Elbow 8">
            <a:extLst>
              <a:ext uri="{FF2B5EF4-FFF2-40B4-BE49-F238E27FC236}">
                <a16:creationId xmlns:a16="http://schemas.microsoft.com/office/drawing/2014/main" id="{D144E474-D160-47A0-D523-36DCC3E1F3FB}"/>
              </a:ext>
            </a:extLst>
          </p:cNvPr>
          <p:cNvCxnSpPr>
            <a:cxnSpLocks/>
            <a:stCxn id="18" idx="3"/>
            <a:endCxn id="65" idx="1"/>
          </p:cNvCxnSpPr>
          <p:nvPr/>
        </p:nvCxnSpPr>
        <p:spPr>
          <a:xfrm>
            <a:off x="1193605" y="3534770"/>
            <a:ext cx="904896" cy="738540"/>
          </a:xfrm>
          <a:prstGeom prst="bentConnector3">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Connector: Elbow 14">
            <a:extLst>
              <a:ext uri="{FF2B5EF4-FFF2-40B4-BE49-F238E27FC236}">
                <a16:creationId xmlns:a16="http://schemas.microsoft.com/office/drawing/2014/main" id="{05EE56FC-02F0-BEAC-BBA8-2D9B3FDA2B14}"/>
              </a:ext>
            </a:extLst>
          </p:cNvPr>
          <p:cNvCxnSpPr>
            <a:cxnSpLocks/>
            <a:stCxn id="18" idx="3"/>
            <a:endCxn id="7" idx="1"/>
          </p:cNvCxnSpPr>
          <p:nvPr/>
        </p:nvCxnSpPr>
        <p:spPr>
          <a:xfrm flipV="1">
            <a:off x="1193605" y="2800055"/>
            <a:ext cx="904896" cy="734715"/>
          </a:xfrm>
          <a:prstGeom prst="bentConnector3">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8" name="TextBox 17">
            <a:extLst>
              <a:ext uri="{FF2B5EF4-FFF2-40B4-BE49-F238E27FC236}">
                <a16:creationId xmlns:a16="http://schemas.microsoft.com/office/drawing/2014/main" id="{F6988B77-D328-DF2F-0EFD-66FE3BC9F36C}"/>
              </a:ext>
            </a:extLst>
          </p:cNvPr>
          <p:cNvSpPr txBox="1"/>
          <p:nvPr/>
        </p:nvSpPr>
        <p:spPr>
          <a:xfrm>
            <a:off x="354091" y="3303645"/>
            <a:ext cx="839514" cy="462249"/>
          </a:xfrm>
          <a:prstGeom prst="rect">
            <a:avLst/>
          </a:prstGeom>
          <a:noFill/>
        </p:spPr>
        <p:txBody>
          <a:bodyPr wrap="square" rtlCol="0">
            <a:spAutoFit/>
          </a:bodyPr>
          <a:lstStyle/>
          <a:p>
            <a:r>
              <a:rPr lang="en-US" sz="2400" b="1" dirty="0"/>
              <a:t>in</a:t>
            </a:r>
            <a:r>
              <a:rPr lang="en-US" sz="2400" dirty="0"/>
              <a:t>[t]</a:t>
            </a:r>
          </a:p>
        </p:txBody>
      </p:sp>
      <p:cxnSp>
        <p:nvCxnSpPr>
          <p:cNvPr id="32" name="Straight Arrow Connector 31">
            <a:extLst>
              <a:ext uri="{FF2B5EF4-FFF2-40B4-BE49-F238E27FC236}">
                <a16:creationId xmlns:a16="http://schemas.microsoft.com/office/drawing/2014/main" id="{1C81652E-DEBB-1536-F12B-7AE0FE52E64C}"/>
              </a:ext>
            </a:extLst>
          </p:cNvPr>
          <p:cNvCxnSpPr>
            <a:cxnSpLocks/>
            <a:stCxn id="7" idx="3"/>
            <a:endCxn id="33" idx="1"/>
          </p:cNvCxnSpPr>
          <p:nvPr/>
        </p:nvCxnSpPr>
        <p:spPr>
          <a:xfrm flipV="1">
            <a:off x="3882256" y="2800054"/>
            <a:ext cx="813159" cy="1"/>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 name="TextBox 32">
            <a:extLst>
              <a:ext uri="{FF2B5EF4-FFF2-40B4-BE49-F238E27FC236}">
                <a16:creationId xmlns:a16="http://schemas.microsoft.com/office/drawing/2014/main" id="{49BF22B3-C5B0-1EF2-CB92-77E2F973E161}"/>
              </a:ext>
            </a:extLst>
          </p:cNvPr>
          <p:cNvSpPr txBox="1"/>
          <p:nvPr/>
        </p:nvSpPr>
        <p:spPr>
          <a:xfrm>
            <a:off x="4695415" y="2569221"/>
            <a:ext cx="1390311" cy="461665"/>
          </a:xfrm>
          <a:prstGeom prst="rect">
            <a:avLst/>
          </a:prstGeom>
          <a:noFill/>
        </p:spPr>
        <p:txBody>
          <a:bodyPr wrap="square" rtlCol="0">
            <a:spAutoFit/>
          </a:bodyPr>
          <a:lstStyle/>
          <a:p>
            <a:r>
              <a:rPr lang="en-US" sz="2400" b="1" dirty="0" err="1"/>
              <a:t>out_o</a:t>
            </a:r>
            <a:r>
              <a:rPr lang="en-US" sz="2400" dirty="0"/>
              <a:t>[t]</a:t>
            </a:r>
          </a:p>
        </p:txBody>
      </p:sp>
      <p:sp>
        <p:nvSpPr>
          <p:cNvPr id="36" name="TextBox 35">
            <a:extLst>
              <a:ext uri="{FF2B5EF4-FFF2-40B4-BE49-F238E27FC236}">
                <a16:creationId xmlns:a16="http://schemas.microsoft.com/office/drawing/2014/main" id="{DB1F96BC-6B44-D230-8BF1-771C21B34565}"/>
              </a:ext>
            </a:extLst>
          </p:cNvPr>
          <p:cNvSpPr txBox="1"/>
          <p:nvPr/>
        </p:nvSpPr>
        <p:spPr>
          <a:xfrm>
            <a:off x="4638030" y="4044619"/>
            <a:ext cx="1502917" cy="461665"/>
          </a:xfrm>
          <a:prstGeom prst="rect">
            <a:avLst/>
          </a:prstGeom>
          <a:noFill/>
        </p:spPr>
        <p:txBody>
          <a:bodyPr wrap="square" rtlCol="0">
            <a:spAutoFit/>
          </a:bodyPr>
          <a:lstStyle/>
          <a:p>
            <a:r>
              <a:rPr lang="en-US" sz="2400" b="1" dirty="0" err="1"/>
              <a:t>out_m</a:t>
            </a:r>
            <a:r>
              <a:rPr lang="en-US" sz="2400" dirty="0"/>
              <a:t>[t]</a:t>
            </a:r>
          </a:p>
        </p:txBody>
      </p:sp>
      <p:cxnSp>
        <p:nvCxnSpPr>
          <p:cNvPr id="37" name="Straight Arrow Connector 36">
            <a:extLst>
              <a:ext uri="{FF2B5EF4-FFF2-40B4-BE49-F238E27FC236}">
                <a16:creationId xmlns:a16="http://schemas.microsoft.com/office/drawing/2014/main" id="{C52D1FAB-F502-B62A-70F1-F2BB65E7DDC5}"/>
              </a:ext>
            </a:extLst>
          </p:cNvPr>
          <p:cNvCxnSpPr>
            <a:cxnSpLocks/>
            <a:stCxn id="65" idx="3"/>
            <a:endCxn id="36" idx="1"/>
          </p:cNvCxnSpPr>
          <p:nvPr/>
        </p:nvCxnSpPr>
        <p:spPr>
          <a:xfrm>
            <a:off x="3882256" y="4273310"/>
            <a:ext cx="755774" cy="2142"/>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1" name="Flowchart: Decision 40">
            <a:extLst>
              <a:ext uri="{FF2B5EF4-FFF2-40B4-BE49-F238E27FC236}">
                <a16:creationId xmlns:a16="http://schemas.microsoft.com/office/drawing/2014/main" id="{84BAB1AA-C420-F1A0-BA8E-C07E85F5E1C3}"/>
              </a:ext>
            </a:extLst>
          </p:cNvPr>
          <p:cNvSpPr/>
          <p:nvPr/>
        </p:nvSpPr>
        <p:spPr>
          <a:xfrm>
            <a:off x="6026275" y="3062581"/>
            <a:ext cx="1526358" cy="950342"/>
          </a:xfrm>
          <a:prstGeom prst="flowChartDecision">
            <a:avLst/>
          </a:prstGeom>
          <a:ln w="1905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Always =</a:t>
            </a:r>
          </a:p>
        </p:txBody>
      </p:sp>
      <p:cxnSp>
        <p:nvCxnSpPr>
          <p:cNvPr id="43" name="Connector: Elbow 42">
            <a:extLst>
              <a:ext uri="{FF2B5EF4-FFF2-40B4-BE49-F238E27FC236}">
                <a16:creationId xmlns:a16="http://schemas.microsoft.com/office/drawing/2014/main" id="{C06B478D-0EDA-B5C6-2299-87D60B5A9F27}"/>
              </a:ext>
            </a:extLst>
          </p:cNvPr>
          <p:cNvCxnSpPr>
            <a:cxnSpLocks/>
            <a:stCxn id="33" idx="2"/>
            <a:endCxn id="41" idx="1"/>
          </p:cNvCxnSpPr>
          <p:nvPr/>
        </p:nvCxnSpPr>
        <p:spPr>
          <a:xfrm rot="16200000" flipH="1">
            <a:off x="5454990" y="2966467"/>
            <a:ext cx="506866" cy="635704"/>
          </a:xfrm>
          <a:prstGeom prst="bentConnector2">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5" name="Connector: Elbow 44">
            <a:extLst>
              <a:ext uri="{FF2B5EF4-FFF2-40B4-BE49-F238E27FC236}">
                <a16:creationId xmlns:a16="http://schemas.microsoft.com/office/drawing/2014/main" id="{21A957C8-963B-A867-7F3B-022D20E37721}"/>
              </a:ext>
            </a:extLst>
          </p:cNvPr>
          <p:cNvCxnSpPr>
            <a:cxnSpLocks/>
            <a:stCxn id="36" idx="0"/>
            <a:endCxn id="41" idx="1"/>
          </p:cNvCxnSpPr>
          <p:nvPr/>
        </p:nvCxnSpPr>
        <p:spPr>
          <a:xfrm rot="5400000" flipH="1" flipV="1">
            <a:off x="5454449" y="3472793"/>
            <a:ext cx="506867" cy="636786"/>
          </a:xfrm>
          <a:prstGeom prst="bentConnector2">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9" name="Connector: Elbow 48">
            <a:extLst>
              <a:ext uri="{FF2B5EF4-FFF2-40B4-BE49-F238E27FC236}">
                <a16:creationId xmlns:a16="http://schemas.microsoft.com/office/drawing/2014/main" id="{F762F171-D81F-A8EF-14C7-8D7116D5ECCD}"/>
              </a:ext>
            </a:extLst>
          </p:cNvPr>
          <p:cNvCxnSpPr>
            <a:cxnSpLocks/>
            <a:stCxn id="41" idx="0"/>
            <a:endCxn id="8" idx="1"/>
          </p:cNvCxnSpPr>
          <p:nvPr/>
        </p:nvCxnSpPr>
        <p:spPr>
          <a:xfrm rot="5400000" flipH="1" flipV="1">
            <a:off x="7000172" y="2161261"/>
            <a:ext cx="690602" cy="1112039"/>
          </a:xfrm>
          <a:prstGeom prst="bentConnector2">
            <a:avLst/>
          </a:prstGeom>
          <a:ln w="28575"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2BC16F56-7114-C05F-934E-61362BFD6496}"/>
              </a:ext>
            </a:extLst>
          </p:cNvPr>
          <p:cNvCxnSpPr>
            <a:cxnSpLocks/>
            <a:stCxn id="41" idx="3"/>
            <a:endCxn id="12" idx="1"/>
          </p:cNvCxnSpPr>
          <p:nvPr/>
        </p:nvCxnSpPr>
        <p:spPr>
          <a:xfrm>
            <a:off x="7552633" y="3537752"/>
            <a:ext cx="348860" cy="2712"/>
          </a:xfrm>
          <a:prstGeom prst="straightConnector1">
            <a:avLst/>
          </a:prstGeom>
          <a:ln w="2857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Rectangle: Rounded Corners 6">
            <a:extLst>
              <a:ext uri="{FF2B5EF4-FFF2-40B4-BE49-F238E27FC236}">
                <a16:creationId xmlns:a16="http://schemas.microsoft.com/office/drawing/2014/main" id="{732FBFB5-22B5-88CD-31FB-FFF55DF7DB36}"/>
              </a:ext>
            </a:extLst>
          </p:cNvPr>
          <p:cNvSpPr/>
          <p:nvPr/>
        </p:nvSpPr>
        <p:spPr>
          <a:xfrm>
            <a:off x="2098501" y="2331115"/>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65" name="Rectangle: Rounded Corners 64">
            <a:extLst>
              <a:ext uri="{FF2B5EF4-FFF2-40B4-BE49-F238E27FC236}">
                <a16:creationId xmlns:a16="http://schemas.microsoft.com/office/drawing/2014/main" id="{E8711625-D066-AEB7-D755-4C190A49E624}"/>
              </a:ext>
            </a:extLst>
          </p:cNvPr>
          <p:cNvSpPr/>
          <p:nvPr/>
        </p:nvSpPr>
        <p:spPr>
          <a:xfrm>
            <a:off x="2098501" y="3804370"/>
            <a:ext cx="1783755" cy="93787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pic>
        <p:nvPicPr>
          <p:cNvPr id="67" name="Picture 66" descr="plcverif-oss · GitLab">
            <a:extLst>
              <a:ext uri="{FF2B5EF4-FFF2-40B4-BE49-F238E27FC236}">
                <a16:creationId xmlns:a16="http://schemas.microsoft.com/office/drawing/2014/main" id="{3D01A9BB-DA7C-9D70-9EAA-2CF15E9F2336}"/>
              </a:ext>
            </a:extLst>
          </p:cNvPr>
          <p:cNvPicPr>
            <a:picLocks noChangeAspect="1"/>
          </p:cNvPicPr>
          <p:nvPr/>
        </p:nvPicPr>
        <p:blipFill>
          <a:blip r:embed="rId6"/>
          <a:stretch>
            <a:fillRect/>
          </a:stretch>
        </p:blipFill>
        <p:spPr>
          <a:xfrm>
            <a:off x="6507856" y="4117478"/>
            <a:ext cx="563194" cy="563194"/>
          </a:xfrm>
          <a:prstGeom prst="rect">
            <a:avLst/>
          </a:prstGeom>
        </p:spPr>
      </p:pic>
      <p:sp>
        <p:nvSpPr>
          <p:cNvPr id="75" name="Flowchart: Process 74">
            <a:extLst>
              <a:ext uri="{FF2B5EF4-FFF2-40B4-BE49-F238E27FC236}">
                <a16:creationId xmlns:a16="http://schemas.microsoft.com/office/drawing/2014/main" id="{7109AA1B-7676-9650-290F-56A2F8CEA4E7}"/>
              </a:ext>
            </a:extLst>
          </p:cNvPr>
          <p:cNvSpPr/>
          <p:nvPr/>
        </p:nvSpPr>
        <p:spPr>
          <a:xfrm>
            <a:off x="6148379" y="5222592"/>
            <a:ext cx="1282148" cy="509578"/>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source code orchestration</a:t>
            </a:r>
          </a:p>
        </p:txBody>
      </p:sp>
      <p:sp>
        <p:nvSpPr>
          <p:cNvPr id="76" name="Cross 75">
            <a:extLst>
              <a:ext uri="{FF2B5EF4-FFF2-40B4-BE49-F238E27FC236}">
                <a16:creationId xmlns:a16="http://schemas.microsoft.com/office/drawing/2014/main" id="{61466AC1-08AA-025C-A3C6-20ED1744BA01}"/>
              </a:ext>
            </a:extLst>
          </p:cNvPr>
          <p:cNvSpPr/>
          <p:nvPr/>
        </p:nvSpPr>
        <p:spPr>
          <a:xfrm>
            <a:off x="6635111" y="4799144"/>
            <a:ext cx="308683" cy="308683"/>
          </a:xfrm>
          <a:prstGeom prst="plus">
            <a:avLst>
              <a:gd name="adj" fmla="val 400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0017687-42DF-35F6-081A-42B9735F0B09}"/>
              </a:ext>
            </a:extLst>
          </p:cNvPr>
          <p:cNvPicPr>
            <a:picLocks noChangeAspect="1"/>
          </p:cNvPicPr>
          <p:nvPr/>
        </p:nvPicPr>
        <p:blipFill>
          <a:blip r:embed="rId7"/>
          <a:srcRect l="23673" t="50000" r="21638" b="44367"/>
          <a:stretch>
            <a:fillRect/>
          </a:stretch>
        </p:blipFill>
        <p:spPr>
          <a:xfrm>
            <a:off x="2216393" y="4817181"/>
            <a:ext cx="1783755" cy="168966"/>
          </a:xfrm>
          <a:prstGeom prst="rect">
            <a:avLst/>
          </a:prstGeom>
        </p:spPr>
      </p:pic>
      <p:pic>
        <p:nvPicPr>
          <p:cNvPr id="11" name="Picture 10">
            <a:extLst>
              <a:ext uri="{FF2B5EF4-FFF2-40B4-BE49-F238E27FC236}">
                <a16:creationId xmlns:a16="http://schemas.microsoft.com/office/drawing/2014/main" id="{DF5314A6-440A-2E76-F697-FA48F159C435}"/>
              </a:ext>
            </a:extLst>
          </p:cNvPr>
          <p:cNvPicPr>
            <a:picLocks noChangeAspect="1"/>
          </p:cNvPicPr>
          <p:nvPr/>
        </p:nvPicPr>
        <p:blipFill>
          <a:blip r:embed="rId8"/>
          <a:srcRect l="22170" t="49686" r="35545" b="43949"/>
          <a:stretch>
            <a:fillRect/>
          </a:stretch>
        </p:blipFill>
        <p:spPr>
          <a:xfrm>
            <a:off x="2263723" y="5025091"/>
            <a:ext cx="1596256" cy="189730"/>
          </a:xfrm>
          <a:prstGeom prst="rect">
            <a:avLst/>
          </a:prstGeom>
        </p:spPr>
      </p:pic>
      <p:pic>
        <p:nvPicPr>
          <p:cNvPr id="16" name="Picture 15">
            <a:extLst>
              <a:ext uri="{FF2B5EF4-FFF2-40B4-BE49-F238E27FC236}">
                <a16:creationId xmlns:a16="http://schemas.microsoft.com/office/drawing/2014/main" id="{CB6100FE-AF6F-BE9C-B393-68D24EFFC311}"/>
              </a:ext>
            </a:extLst>
          </p:cNvPr>
          <p:cNvPicPr>
            <a:picLocks noChangeAspect="1"/>
          </p:cNvPicPr>
          <p:nvPr/>
        </p:nvPicPr>
        <p:blipFill>
          <a:blip r:embed="rId9"/>
          <a:srcRect l="24493" t="50242" r="29288" b="41521"/>
          <a:stretch>
            <a:fillRect/>
          </a:stretch>
        </p:blipFill>
        <p:spPr>
          <a:xfrm>
            <a:off x="2263723" y="2007818"/>
            <a:ext cx="1530355" cy="232012"/>
          </a:xfrm>
          <a:prstGeom prst="rect">
            <a:avLst/>
          </a:prstGeom>
        </p:spPr>
      </p:pic>
    </p:spTree>
    <p:extLst>
      <p:ext uri="{BB962C8B-B14F-4D97-AF65-F5344CB8AC3E}">
        <p14:creationId xmlns:p14="http://schemas.microsoft.com/office/powerpoint/2010/main" val="99885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mph" presetSubtype="2" fill="hold" nodeType="withEffect">
                                  <p:stCondLst>
                                    <p:cond delay="0"/>
                                  </p:stCondLst>
                                  <p:childTnLst>
                                    <p:animClr clrSpc="rgb" dir="cw">
                                      <p:cBhvr>
                                        <p:cTn id="6" dur="500" fill="hold"/>
                                        <p:tgtEl>
                                          <p:spTgt spid="5"/>
                                        </p:tgtEl>
                                        <p:attrNameLst>
                                          <p:attrName>stroke.color</p:attrName>
                                        </p:attrNameLst>
                                      </p:cBhvr>
                                      <p:to>
                                        <a:srgbClr val="70AD47"/>
                                      </p:to>
                                    </p:animClr>
                                    <p:set>
                                      <p:cBhvr>
                                        <p:cTn id="7" dur="500" fill="hold"/>
                                        <p:tgtEl>
                                          <p:spTgt spid="5"/>
                                        </p:tgtEl>
                                        <p:attrNameLst>
                                          <p:attrName>stroke.on</p:attrName>
                                        </p:attrNameLst>
                                      </p:cBhvr>
                                      <p:to>
                                        <p:strVal val="true"/>
                                      </p:to>
                                    </p:se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7" presetClass="emph" presetSubtype="2" fill="hold" nodeType="clickEffect">
                                  <p:stCondLst>
                                    <p:cond delay="0"/>
                                  </p:stCondLst>
                                  <p:childTnLst>
                                    <p:animClr clrSpc="rgb" dir="cw">
                                      <p:cBhvr>
                                        <p:cTn id="19" dur="500" fill="hold"/>
                                        <p:tgtEl>
                                          <p:spTgt spid="11"/>
                                        </p:tgtEl>
                                        <p:attrNameLst>
                                          <p:attrName>stroke.color</p:attrName>
                                        </p:attrNameLst>
                                      </p:cBhvr>
                                      <p:to>
                                        <a:schemeClr val="accent2"/>
                                      </p:to>
                                    </p:animClr>
                                    <p:set>
                                      <p:cBhvr>
                                        <p:cTn id="20" dur="500" fill="hold"/>
                                        <p:tgtEl>
                                          <p:spTgt spid="11"/>
                                        </p:tgtEl>
                                        <p:attrNameLst>
                                          <p:attrName>stroke.on</p:attrName>
                                        </p:attrNameLst>
                                      </p:cBhvr>
                                      <p:to>
                                        <p:strVal val="true"/>
                                      </p:to>
                                    </p:se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left)">
                                      <p:cBhvr>
                                        <p:cTn id="24" dur="500"/>
                                        <p:tgtEl>
                                          <p:spTgt spid="51"/>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900" decel="100000" fill="hold"/>
                                        <p:tgtEl>
                                          <p:spTgt spid="10"/>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8C102-0A9E-8C28-6E45-C432D2CA325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51E454F-0C9D-4CCA-B095-B43CCCA78939}"/>
              </a:ext>
            </a:extLst>
          </p:cNvPr>
          <p:cNvSpPr>
            <a:spLocks noGrp="1"/>
          </p:cNvSpPr>
          <p:nvPr>
            <p:ph type="ftr" sz="quarter" idx="10"/>
          </p:nvPr>
        </p:nvSpPr>
        <p:spPr/>
        <p:txBody>
          <a:bodyPr/>
          <a:lstStyle/>
          <a:p>
            <a:r>
              <a:rPr lang="en-US" dirty="0"/>
              <a:t>Critical Systems Research Group</a:t>
            </a:r>
          </a:p>
        </p:txBody>
      </p:sp>
      <p:sp>
        <p:nvSpPr>
          <p:cNvPr id="4" name="Title 3">
            <a:extLst>
              <a:ext uri="{FF2B5EF4-FFF2-40B4-BE49-F238E27FC236}">
                <a16:creationId xmlns:a16="http://schemas.microsoft.com/office/drawing/2014/main" id="{553F7C82-BE52-25B5-4FE4-ACB77AED5F22}"/>
              </a:ext>
            </a:extLst>
          </p:cNvPr>
          <p:cNvSpPr>
            <a:spLocks noGrp="1"/>
          </p:cNvSpPr>
          <p:nvPr>
            <p:ph type="title"/>
          </p:nvPr>
        </p:nvSpPr>
        <p:spPr>
          <a:xfrm>
            <a:off x="574978" y="313299"/>
            <a:ext cx="11021962" cy="849008"/>
          </a:xfrm>
        </p:spPr>
        <p:txBody>
          <a:bodyPr>
            <a:noAutofit/>
          </a:bodyPr>
          <a:lstStyle/>
          <a:p>
            <a:r>
              <a:rPr lang="en-US" dirty="0"/>
              <a:t>Example: absolute value function</a:t>
            </a:r>
          </a:p>
        </p:txBody>
      </p:sp>
      <p:pic>
        <p:nvPicPr>
          <p:cNvPr id="10" name="Picture 9" descr="A screenshot of a computer&#10;&#10;Description automatically generated">
            <a:extLst>
              <a:ext uri="{FF2B5EF4-FFF2-40B4-BE49-F238E27FC236}">
                <a16:creationId xmlns:a16="http://schemas.microsoft.com/office/drawing/2014/main" id="{551EC015-CF83-1449-C9AA-AE5785EA27AA}"/>
              </a:ext>
            </a:extLst>
          </p:cNvPr>
          <p:cNvPicPr>
            <a:picLocks noChangeAspect="1"/>
          </p:cNvPicPr>
          <p:nvPr/>
        </p:nvPicPr>
        <p:blipFill>
          <a:blip r:embed="rId3"/>
          <a:srcRect l="-1448" t="-5162" r="-2157" b="-3768"/>
          <a:stretch/>
        </p:blipFill>
        <p:spPr>
          <a:xfrm>
            <a:off x="3360673" y="1979153"/>
            <a:ext cx="5470654" cy="2321581"/>
          </a:xfrm>
          <a:prstGeom prst="rect">
            <a:avLst/>
          </a:prstGeom>
          <a:ln w="3175">
            <a:solidFill>
              <a:schemeClr val="accent2"/>
            </a:solidFill>
          </a:ln>
        </p:spPr>
      </p:pic>
      <p:sp>
        <p:nvSpPr>
          <p:cNvPr id="14" name="Slide Number Placeholder 13">
            <a:extLst>
              <a:ext uri="{FF2B5EF4-FFF2-40B4-BE49-F238E27FC236}">
                <a16:creationId xmlns:a16="http://schemas.microsoft.com/office/drawing/2014/main" id="{922F24AA-82D7-BB7B-2335-AD9924BC9981}"/>
              </a:ext>
            </a:extLst>
          </p:cNvPr>
          <p:cNvSpPr>
            <a:spLocks noGrp="1"/>
          </p:cNvSpPr>
          <p:nvPr>
            <p:ph type="sldNum" sz="quarter" idx="11"/>
          </p:nvPr>
        </p:nvSpPr>
        <p:spPr/>
        <p:txBody>
          <a:bodyPr/>
          <a:lstStyle/>
          <a:p>
            <a:fld id="{9BA28B9B-0C36-4B0C-9E4A-C3A158CBB1F1}" type="slidenum">
              <a:rPr lang="en-US" smtClean="0"/>
              <a:pPr/>
              <a:t>10</a:t>
            </a:fld>
            <a:endParaRPr lang="en-US" dirty="0"/>
          </a:p>
        </p:txBody>
      </p:sp>
      <p:pic>
        <p:nvPicPr>
          <p:cNvPr id="13" name="Picture 12">
            <a:extLst>
              <a:ext uri="{FF2B5EF4-FFF2-40B4-BE49-F238E27FC236}">
                <a16:creationId xmlns:a16="http://schemas.microsoft.com/office/drawing/2014/main" id="{A4D4CD23-BACB-680A-F73B-02DB40B52A09}"/>
              </a:ext>
            </a:extLst>
          </p:cNvPr>
          <p:cNvPicPr>
            <a:picLocks noChangeAspect="1"/>
          </p:cNvPicPr>
          <p:nvPr/>
        </p:nvPicPr>
        <p:blipFill>
          <a:blip r:embed="rId4"/>
          <a:srcRect l="22170" t="49686" r="35545" b="43949"/>
          <a:stretch>
            <a:fillRect/>
          </a:stretch>
        </p:blipFill>
        <p:spPr>
          <a:xfrm>
            <a:off x="3689400" y="4402378"/>
            <a:ext cx="1596256" cy="189730"/>
          </a:xfrm>
          <a:prstGeom prst="rect">
            <a:avLst/>
          </a:prstGeom>
        </p:spPr>
      </p:pic>
      <p:pic>
        <p:nvPicPr>
          <p:cNvPr id="17" name="Picture 16">
            <a:extLst>
              <a:ext uri="{FF2B5EF4-FFF2-40B4-BE49-F238E27FC236}">
                <a16:creationId xmlns:a16="http://schemas.microsoft.com/office/drawing/2014/main" id="{59888315-9D42-C2EB-E70F-97D3652B0595}"/>
              </a:ext>
            </a:extLst>
          </p:cNvPr>
          <p:cNvPicPr>
            <a:picLocks noChangeAspect="1"/>
          </p:cNvPicPr>
          <p:nvPr/>
        </p:nvPicPr>
        <p:blipFill>
          <a:blip r:embed="rId5"/>
          <a:srcRect l="24493" t="50242" r="29288" b="41521"/>
          <a:stretch>
            <a:fillRect/>
          </a:stretch>
        </p:blipFill>
        <p:spPr>
          <a:xfrm>
            <a:off x="6906346" y="4402378"/>
            <a:ext cx="1530355" cy="232012"/>
          </a:xfrm>
          <a:prstGeom prst="rect">
            <a:avLst/>
          </a:prstGeom>
        </p:spPr>
      </p:pic>
      <p:sp>
        <p:nvSpPr>
          <p:cNvPr id="20" name="Flowchart: Process 19">
            <a:extLst>
              <a:ext uri="{FF2B5EF4-FFF2-40B4-BE49-F238E27FC236}">
                <a16:creationId xmlns:a16="http://schemas.microsoft.com/office/drawing/2014/main" id="{1A9A0DD1-40AB-FA52-D562-4FF513B363FF}"/>
              </a:ext>
            </a:extLst>
          </p:cNvPr>
          <p:cNvSpPr/>
          <p:nvPr/>
        </p:nvSpPr>
        <p:spPr>
          <a:xfrm>
            <a:off x="6846410" y="3923473"/>
            <a:ext cx="1835253" cy="292689"/>
          </a:xfrm>
          <a:prstGeom prst="flowChartProcess">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Process 20">
            <a:extLst>
              <a:ext uri="{FF2B5EF4-FFF2-40B4-BE49-F238E27FC236}">
                <a16:creationId xmlns:a16="http://schemas.microsoft.com/office/drawing/2014/main" id="{D9DF8A5B-C323-4741-ACD1-71B984927DAE}"/>
              </a:ext>
            </a:extLst>
          </p:cNvPr>
          <p:cNvSpPr/>
          <p:nvPr/>
        </p:nvSpPr>
        <p:spPr>
          <a:xfrm>
            <a:off x="7772400" y="3382665"/>
            <a:ext cx="909263" cy="227179"/>
          </a:xfrm>
          <a:prstGeom prst="flowChartProcess">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DE0FC305-6431-EC14-84EA-7D2D5E653C70}"/>
              </a:ext>
            </a:extLst>
          </p:cNvPr>
          <p:cNvSpPr/>
          <p:nvPr/>
        </p:nvSpPr>
        <p:spPr>
          <a:xfrm>
            <a:off x="3595650" y="4693752"/>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25" name="Rectangle: Rounded Corners 24">
            <a:extLst>
              <a:ext uri="{FF2B5EF4-FFF2-40B4-BE49-F238E27FC236}">
                <a16:creationId xmlns:a16="http://schemas.microsoft.com/office/drawing/2014/main" id="{1C2AA7AF-F4F3-D49F-E513-B55D1DB8097E}"/>
              </a:ext>
            </a:extLst>
          </p:cNvPr>
          <p:cNvSpPr/>
          <p:nvPr/>
        </p:nvSpPr>
        <p:spPr>
          <a:xfrm>
            <a:off x="6779645" y="4680735"/>
            <a:ext cx="1783755" cy="93787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hu-HU" sz="2000" b="1" dirty="0" err="1">
                <a:ea typeface="Open Sans"/>
                <a:cs typeface="Open Sans"/>
              </a:rPr>
              <a:t>Live</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sp>
        <p:nvSpPr>
          <p:cNvPr id="26" name="Flowchart: Process 25">
            <a:extLst>
              <a:ext uri="{FF2B5EF4-FFF2-40B4-BE49-F238E27FC236}">
                <a16:creationId xmlns:a16="http://schemas.microsoft.com/office/drawing/2014/main" id="{7A6BAE87-5173-4C03-F7D8-5265B9E480D1}"/>
              </a:ext>
            </a:extLst>
          </p:cNvPr>
          <p:cNvSpPr/>
          <p:nvPr/>
        </p:nvSpPr>
        <p:spPr>
          <a:xfrm>
            <a:off x="7770386" y="3094950"/>
            <a:ext cx="909263" cy="227179"/>
          </a:xfrm>
          <a:prstGeom prst="flowChartProcess">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0FC52E93-A923-4102-8DDE-288ECD5DB027}"/>
              </a:ext>
            </a:extLst>
          </p:cNvPr>
          <p:cNvSpPr txBox="1"/>
          <p:nvPr/>
        </p:nvSpPr>
        <p:spPr>
          <a:xfrm>
            <a:off x="8831327" y="4794414"/>
            <a:ext cx="3065300" cy="646331"/>
          </a:xfrm>
          <a:prstGeom prst="rect">
            <a:avLst/>
          </a:prstGeom>
          <a:noFill/>
        </p:spPr>
        <p:txBody>
          <a:bodyPr wrap="square" rtlCol="0">
            <a:spAutoFit/>
          </a:bodyPr>
          <a:lstStyle/>
          <a:p>
            <a:r>
              <a:rPr lang="en-US" b="1" dirty="0">
                <a:latin typeface="Courier New" panose="02070309020205020404" pitchFamily="49" charset="0"/>
                <a:cs typeface="Courier New" panose="02070309020205020404" pitchFamily="49" charset="0"/>
              </a:rPr>
              <a:t>res := </a:t>
            </a:r>
            <a:r>
              <a:rPr lang="en-US" b="1" dirty="0" err="1">
                <a:latin typeface="Courier New" panose="02070309020205020404" pitchFamily="49" charset="0"/>
                <a:cs typeface="Courier New" panose="02070309020205020404" pitchFamily="49" charset="0"/>
              </a:rPr>
              <a:t>FuncAbs</a:t>
            </a:r>
            <a:r>
              <a:rPr lang="en-US" b="1" dirty="0">
                <a:latin typeface="Courier New" panose="02070309020205020404" pitchFamily="49" charset="0"/>
                <a:cs typeface="Courier New" panose="02070309020205020404" pitchFamily="49" charset="0"/>
              </a:rPr>
              <a:t>(1);</a:t>
            </a:r>
          </a:p>
          <a:p>
            <a:r>
              <a:rPr lang="en-US" b="1" dirty="0" err="1">
                <a:latin typeface="Courier New" panose="02070309020205020404" pitchFamily="49" charset="0"/>
                <a:cs typeface="Courier New" panose="02070309020205020404" pitchFamily="49" charset="0"/>
              </a:rPr>
              <a:t>assertEquals</a:t>
            </a:r>
            <a:r>
              <a:rPr lang="en-US" b="1" dirty="0">
                <a:latin typeface="Courier New" panose="02070309020205020404" pitchFamily="49" charset="0"/>
                <a:cs typeface="Courier New" panose="02070309020205020404" pitchFamily="49" charset="0"/>
              </a:rPr>
              <a:t>(res, 1);</a:t>
            </a:r>
          </a:p>
        </p:txBody>
      </p:sp>
    </p:spTree>
    <p:extLst>
      <p:ext uri="{BB962C8B-B14F-4D97-AF65-F5344CB8AC3E}">
        <p14:creationId xmlns:p14="http://schemas.microsoft.com/office/powerpoint/2010/main" val="3258758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3"/>
                                        </p:tgtEl>
                                      </p:cBhvr>
                                    </p:animEffect>
                                    <p:animScale>
                                      <p:cBhvr>
                                        <p:cTn id="12" dur="250" autoRev="1" fill="hold"/>
                                        <p:tgtEl>
                                          <p:spTgt spid="23"/>
                                        </p:tgtEl>
                                      </p:cBhvr>
                                      <p:by x="105000" y="105000"/>
                                    </p:animScale>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grpId="0" nodeType="clickEffect">
                                  <p:stCondLst>
                                    <p:cond delay="0"/>
                                  </p:stCondLst>
                                  <p:childTnLst>
                                    <p:animEffect transition="out" filter="fade">
                                      <p:cBhvr>
                                        <p:cTn id="19" dur="500" tmFilter="0, 0; .2, .5; .8, .5; 1, 0"/>
                                        <p:tgtEl>
                                          <p:spTgt spid="25"/>
                                        </p:tgtEl>
                                      </p:cBhvr>
                                    </p:animEffect>
                                    <p:animScale>
                                      <p:cBhvr>
                                        <p:cTn id="20" dur="250" autoRev="1" fill="hold"/>
                                        <p:tgtEl>
                                          <p:spTgt spid="25"/>
                                        </p:tgtEl>
                                      </p:cBhvr>
                                      <p:by x="105000" y="105000"/>
                                    </p:animScale>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1+#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5" grpId="0" animBg="1"/>
      <p:bldP spid="26" grpId="0" animBg="1"/>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5714B-FD95-1EB6-2AAB-9523B5425381}"/>
            </a:ext>
          </a:extLst>
        </p:cNvPr>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5E22FF67-813E-E514-9935-7BDB2CA4B88B}"/>
              </a:ext>
            </a:extLst>
          </p:cNvPr>
          <p:cNvSpPr/>
          <p:nvPr/>
        </p:nvSpPr>
        <p:spPr>
          <a:xfrm>
            <a:off x="6779644" y="4689365"/>
            <a:ext cx="1783755" cy="937879"/>
          </a:xfrm>
          <a:prstGeom prst="roundRect">
            <a:avLst/>
          </a:prstGeom>
        </p:spPr>
        <p:style>
          <a:lnRef idx="3">
            <a:schemeClr val="lt1"/>
          </a:lnRef>
          <a:fillRef idx="1">
            <a:schemeClr val="accent6"/>
          </a:fillRef>
          <a:effectRef idx="1">
            <a:schemeClr val="accent6"/>
          </a:effectRef>
          <a:fontRef idx="minor">
            <a:schemeClr val="lt1"/>
          </a:fontRef>
        </p:style>
        <p:txBody>
          <a:bodyPr lIns="91440" tIns="45720" rIns="91440" bIns="45720" rtlCol="0" anchor="ctr"/>
          <a:lstStyle/>
          <a:p>
            <a:pPr algn="ctr"/>
            <a:r>
              <a:rPr lang="hu-HU" sz="2000" b="1" dirty="0" err="1">
                <a:ea typeface="Open Sans"/>
                <a:cs typeface="Open Sans"/>
              </a:rPr>
              <a:t>Killed</a:t>
            </a:r>
            <a:r>
              <a:rPr lang="hu-HU" sz="2000" b="1" dirty="0">
                <a:ea typeface="Open Sans"/>
                <a:cs typeface="Open Sans"/>
              </a:rPr>
              <a:t> </a:t>
            </a:r>
            <a:r>
              <a:rPr lang="hu-HU" sz="2000" b="1" dirty="0" err="1">
                <a:ea typeface="Open Sans"/>
                <a:cs typeface="Open Sans"/>
              </a:rPr>
              <a:t>mutant</a:t>
            </a:r>
            <a:endParaRPr lang="hu-HU" sz="2000" b="1" dirty="0">
              <a:ea typeface="Open Sans"/>
              <a:cs typeface="Open Sans"/>
            </a:endParaRPr>
          </a:p>
        </p:txBody>
      </p:sp>
      <p:sp>
        <p:nvSpPr>
          <p:cNvPr id="2" name="Footer Placeholder 1">
            <a:extLst>
              <a:ext uri="{FF2B5EF4-FFF2-40B4-BE49-F238E27FC236}">
                <a16:creationId xmlns:a16="http://schemas.microsoft.com/office/drawing/2014/main" id="{5683CF56-FA5A-8F5D-0E2E-B1226FFD6699}"/>
              </a:ext>
            </a:extLst>
          </p:cNvPr>
          <p:cNvSpPr>
            <a:spLocks noGrp="1"/>
          </p:cNvSpPr>
          <p:nvPr>
            <p:ph type="ftr" sz="quarter" idx="10"/>
          </p:nvPr>
        </p:nvSpPr>
        <p:spPr/>
        <p:txBody>
          <a:bodyPr/>
          <a:lstStyle/>
          <a:p>
            <a:r>
              <a:rPr lang="en-US" dirty="0"/>
              <a:t>Critical Systems Research Group</a:t>
            </a:r>
          </a:p>
        </p:txBody>
      </p:sp>
      <p:sp>
        <p:nvSpPr>
          <p:cNvPr id="4" name="Title 3">
            <a:extLst>
              <a:ext uri="{FF2B5EF4-FFF2-40B4-BE49-F238E27FC236}">
                <a16:creationId xmlns:a16="http://schemas.microsoft.com/office/drawing/2014/main" id="{7FB3D821-9D35-8016-0C3B-ED7E4C794830}"/>
              </a:ext>
            </a:extLst>
          </p:cNvPr>
          <p:cNvSpPr>
            <a:spLocks noGrp="1"/>
          </p:cNvSpPr>
          <p:nvPr>
            <p:ph type="title"/>
          </p:nvPr>
        </p:nvSpPr>
        <p:spPr>
          <a:xfrm>
            <a:off x="574978" y="313299"/>
            <a:ext cx="11021962" cy="849008"/>
          </a:xfrm>
        </p:spPr>
        <p:txBody>
          <a:bodyPr>
            <a:noAutofit/>
          </a:bodyPr>
          <a:lstStyle/>
          <a:p>
            <a:r>
              <a:rPr lang="en-US" dirty="0"/>
              <a:t>Example: absolute value function</a:t>
            </a:r>
          </a:p>
        </p:txBody>
      </p:sp>
      <p:pic>
        <p:nvPicPr>
          <p:cNvPr id="10" name="Picture 9" descr="A screenshot of a computer&#10;&#10;Description automatically generated">
            <a:extLst>
              <a:ext uri="{FF2B5EF4-FFF2-40B4-BE49-F238E27FC236}">
                <a16:creationId xmlns:a16="http://schemas.microsoft.com/office/drawing/2014/main" id="{7F45C7F9-5A29-65D1-1BFA-DE35646DEF56}"/>
              </a:ext>
            </a:extLst>
          </p:cNvPr>
          <p:cNvPicPr>
            <a:picLocks noChangeAspect="1"/>
          </p:cNvPicPr>
          <p:nvPr/>
        </p:nvPicPr>
        <p:blipFill>
          <a:blip r:embed="rId3"/>
          <a:srcRect l="-1448" t="-5162" r="-2157" b="-3768"/>
          <a:stretch/>
        </p:blipFill>
        <p:spPr>
          <a:xfrm>
            <a:off x="3360673" y="1979153"/>
            <a:ext cx="5470654" cy="2321581"/>
          </a:xfrm>
          <a:prstGeom prst="rect">
            <a:avLst/>
          </a:prstGeom>
          <a:ln w="3175">
            <a:solidFill>
              <a:schemeClr val="accent2"/>
            </a:solidFill>
          </a:ln>
        </p:spPr>
      </p:pic>
      <p:sp>
        <p:nvSpPr>
          <p:cNvPr id="14" name="Slide Number Placeholder 13">
            <a:extLst>
              <a:ext uri="{FF2B5EF4-FFF2-40B4-BE49-F238E27FC236}">
                <a16:creationId xmlns:a16="http://schemas.microsoft.com/office/drawing/2014/main" id="{EA877BCD-4C67-1CBA-C022-41068557AE18}"/>
              </a:ext>
            </a:extLst>
          </p:cNvPr>
          <p:cNvSpPr>
            <a:spLocks noGrp="1"/>
          </p:cNvSpPr>
          <p:nvPr>
            <p:ph type="sldNum" sz="quarter" idx="11"/>
          </p:nvPr>
        </p:nvSpPr>
        <p:spPr/>
        <p:txBody>
          <a:bodyPr/>
          <a:lstStyle/>
          <a:p>
            <a:fld id="{9BA28B9B-0C36-4B0C-9E4A-C3A158CBB1F1}" type="slidenum">
              <a:rPr lang="en-US" smtClean="0"/>
              <a:pPr/>
              <a:t>11</a:t>
            </a:fld>
            <a:endParaRPr lang="en-US" dirty="0"/>
          </a:p>
        </p:txBody>
      </p:sp>
      <p:pic>
        <p:nvPicPr>
          <p:cNvPr id="13" name="Picture 12">
            <a:extLst>
              <a:ext uri="{FF2B5EF4-FFF2-40B4-BE49-F238E27FC236}">
                <a16:creationId xmlns:a16="http://schemas.microsoft.com/office/drawing/2014/main" id="{547863EB-1A6A-77DC-700D-234CCB10A434}"/>
              </a:ext>
            </a:extLst>
          </p:cNvPr>
          <p:cNvPicPr>
            <a:picLocks noChangeAspect="1"/>
          </p:cNvPicPr>
          <p:nvPr/>
        </p:nvPicPr>
        <p:blipFill>
          <a:blip r:embed="rId4"/>
          <a:srcRect l="22170" t="49686" r="35545" b="43949"/>
          <a:stretch>
            <a:fillRect/>
          </a:stretch>
        </p:blipFill>
        <p:spPr>
          <a:xfrm>
            <a:off x="3689400" y="4402378"/>
            <a:ext cx="1596256" cy="189730"/>
          </a:xfrm>
          <a:prstGeom prst="rect">
            <a:avLst/>
          </a:prstGeom>
        </p:spPr>
      </p:pic>
      <p:pic>
        <p:nvPicPr>
          <p:cNvPr id="17" name="Picture 16">
            <a:extLst>
              <a:ext uri="{FF2B5EF4-FFF2-40B4-BE49-F238E27FC236}">
                <a16:creationId xmlns:a16="http://schemas.microsoft.com/office/drawing/2014/main" id="{3CBB3B9B-87A1-AACF-3F6F-989E09498D71}"/>
              </a:ext>
            </a:extLst>
          </p:cNvPr>
          <p:cNvPicPr>
            <a:picLocks noChangeAspect="1"/>
          </p:cNvPicPr>
          <p:nvPr/>
        </p:nvPicPr>
        <p:blipFill>
          <a:blip r:embed="rId5"/>
          <a:srcRect l="24493" t="50242" r="29288" b="41521"/>
          <a:stretch>
            <a:fillRect/>
          </a:stretch>
        </p:blipFill>
        <p:spPr>
          <a:xfrm>
            <a:off x="6906346" y="4402378"/>
            <a:ext cx="1530355" cy="232012"/>
          </a:xfrm>
          <a:prstGeom prst="rect">
            <a:avLst/>
          </a:prstGeom>
        </p:spPr>
      </p:pic>
      <p:sp>
        <p:nvSpPr>
          <p:cNvPr id="20" name="Flowchart: Process 19">
            <a:extLst>
              <a:ext uri="{FF2B5EF4-FFF2-40B4-BE49-F238E27FC236}">
                <a16:creationId xmlns:a16="http://schemas.microsoft.com/office/drawing/2014/main" id="{FDE02CC9-D60F-DFD3-F3BF-9ADDA462AB38}"/>
              </a:ext>
            </a:extLst>
          </p:cNvPr>
          <p:cNvSpPr/>
          <p:nvPr/>
        </p:nvSpPr>
        <p:spPr>
          <a:xfrm>
            <a:off x="6846410" y="3923473"/>
            <a:ext cx="1835253" cy="292689"/>
          </a:xfrm>
          <a:prstGeom prst="flowChartProcess">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Process 20">
            <a:extLst>
              <a:ext uri="{FF2B5EF4-FFF2-40B4-BE49-F238E27FC236}">
                <a16:creationId xmlns:a16="http://schemas.microsoft.com/office/drawing/2014/main" id="{FB374C11-6A5F-615D-D324-F9C4470B8BC6}"/>
              </a:ext>
            </a:extLst>
          </p:cNvPr>
          <p:cNvSpPr/>
          <p:nvPr/>
        </p:nvSpPr>
        <p:spPr>
          <a:xfrm>
            <a:off x="7772400" y="3382665"/>
            <a:ext cx="909263" cy="227179"/>
          </a:xfrm>
          <a:prstGeom prst="flowChartProcess">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045039B-D623-F79C-C715-EF781D942758}"/>
              </a:ext>
            </a:extLst>
          </p:cNvPr>
          <p:cNvSpPr/>
          <p:nvPr/>
        </p:nvSpPr>
        <p:spPr>
          <a:xfrm>
            <a:off x="3595650" y="4693752"/>
            <a:ext cx="1783755" cy="93787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hu-HU" sz="2000" b="1" dirty="0">
                <a:ea typeface="Open Sans"/>
                <a:cs typeface="Open Sans"/>
              </a:rPr>
              <a:t>SUT</a:t>
            </a:r>
          </a:p>
        </p:txBody>
      </p:sp>
      <p:sp>
        <p:nvSpPr>
          <p:cNvPr id="26" name="Flowchart: Process 25">
            <a:extLst>
              <a:ext uri="{FF2B5EF4-FFF2-40B4-BE49-F238E27FC236}">
                <a16:creationId xmlns:a16="http://schemas.microsoft.com/office/drawing/2014/main" id="{7B6174C1-A1A6-5D85-499C-8134CC9906DC}"/>
              </a:ext>
            </a:extLst>
          </p:cNvPr>
          <p:cNvSpPr/>
          <p:nvPr/>
        </p:nvSpPr>
        <p:spPr>
          <a:xfrm>
            <a:off x="7770386" y="3094950"/>
            <a:ext cx="909263" cy="227179"/>
          </a:xfrm>
          <a:prstGeom prst="flowChartProcess">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949F5D6D-4B73-4EF0-3922-66877C5000E1}"/>
              </a:ext>
            </a:extLst>
          </p:cNvPr>
          <p:cNvSpPr txBox="1"/>
          <p:nvPr/>
        </p:nvSpPr>
        <p:spPr>
          <a:xfrm>
            <a:off x="8831327" y="4794414"/>
            <a:ext cx="3065300" cy="646331"/>
          </a:xfrm>
          <a:prstGeom prst="rect">
            <a:avLst/>
          </a:prstGeom>
          <a:noFill/>
        </p:spPr>
        <p:txBody>
          <a:bodyPr wrap="square" rtlCol="0">
            <a:spAutoFit/>
          </a:bodyPr>
          <a:lstStyle/>
          <a:p>
            <a:r>
              <a:rPr lang="en-US" b="1" dirty="0">
                <a:latin typeface="Courier New" panose="02070309020205020404" pitchFamily="49" charset="0"/>
                <a:cs typeface="Courier New" panose="02070309020205020404" pitchFamily="49" charset="0"/>
              </a:rPr>
              <a:t>res := </a:t>
            </a:r>
            <a:r>
              <a:rPr lang="en-US" b="1" dirty="0" err="1">
                <a:latin typeface="Courier New" panose="02070309020205020404" pitchFamily="49" charset="0"/>
                <a:cs typeface="Courier New" panose="02070309020205020404" pitchFamily="49" charset="0"/>
              </a:rPr>
              <a:t>FuncAbs</a:t>
            </a:r>
            <a:r>
              <a:rPr lang="en-US" b="1" dirty="0">
                <a:latin typeface="Courier New" panose="02070309020205020404" pitchFamily="49" charset="0"/>
                <a:cs typeface="Courier New" panose="02070309020205020404" pitchFamily="49" charset="0"/>
              </a:rPr>
              <a:t>(1);</a:t>
            </a:r>
          </a:p>
          <a:p>
            <a:r>
              <a:rPr lang="en-US" b="1" dirty="0" err="1">
                <a:latin typeface="Courier New" panose="02070309020205020404" pitchFamily="49" charset="0"/>
                <a:cs typeface="Courier New" panose="02070309020205020404" pitchFamily="49" charset="0"/>
              </a:rPr>
              <a:t>assertEquals</a:t>
            </a:r>
            <a:r>
              <a:rPr lang="en-US" b="1" dirty="0">
                <a:latin typeface="Courier New" panose="02070309020205020404" pitchFamily="49" charset="0"/>
                <a:cs typeface="Courier New" panose="02070309020205020404" pitchFamily="49" charset="0"/>
              </a:rPr>
              <a:t>(res, 1);</a:t>
            </a:r>
          </a:p>
        </p:txBody>
      </p:sp>
    </p:spTree>
    <p:extLst>
      <p:ext uri="{BB962C8B-B14F-4D97-AF65-F5344CB8AC3E}">
        <p14:creationId xmlns:p14="http://schemas.microsoft.com/office/powerpoint/2010/main" val="299247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F8145F-1EA8-64A7-1CA8-9A3C19561674}"/>
              </a:ext>
            </a:extLst>
          </p:cNvPr>
          <p:cNvSpPr>
            <a:spLocks noGrp="1"/>
          </p:cNvSpPr>
          <p:nvPr>
            <p:ph type="ftr" sz="quarter" idx="10"/>
          </p:nvPr>
        </p:nvSpPr>
        <p:spPr/>
        <p:txBody>
          <a:bodyPr/>
          <a:lstStyle/>
          <a:p>
            <a:r>
              <a:rPr lang="en-US"/>
              <a:t>Critical Systems Research Group</a:t>
            </a:r>
          </a:p>
        </p:txBody>
      </p:sp>
      <p:sp>
        <p:nvSpPr>
          <p:cNvPr id="3" name="Slide Number Placeholder 2">
            <a:extLst>
              <a:ext uri="{FF2B5EF4-FFF2-40B4-BE49-F238E27FC236}">
                <a16:creationId xmlns:a16="http://schemas.microsoft.com/office/drawing/2014/main" id="{62F5D8AC-1492-8E55-FB30-B5F8B779E517}"/>
              </a:ext>
            </a:extLst>
          </p:cNvPr>
          <p:cNvSpPr>
            <a:spLocks noGrp="1"/>
          </p:cNvSpPr>
          <p:nvPr>
            <p:ph type="sldNum" sz="quarter" idx="11"/>
          </p:nvPr>
        </p:nvSpPr>
        <p:spPr/>
        <p:txBody>
          <a:bodyPr/>
          <a:lstStyle/>
          <a:p>
            <a:fld id="{9BA28B9B-0C36-4B0C-9E4A-C3A158CBB1F1}" type="slidenum">
              <a:rPr lang="en-US" smtClean="0"/>
              <a:pPr/>
              <a:t>12</a:t>
            </a:fld>
            <a:endParaRPr lang="en-US"/>
          </a:p>
        </p:txBody>
      </p:sp>
      <p:sp>
        <p:nvSpPr>
          <p:cNvPr id="4" name="Content Placeholder 3">
            <a:extLst>
              <a:ext uri="{FF2B5EF4-FFF2-40B4-BE49-F238E27FC236}">
                <a16:creationId xmlns:a16="http://schemas.microsoft.com/office/drawing/2014/main" id="{1A4E6E87-8556-2EA2-5273-F18E8B204687}"/>
              </a:ext>
            </a:extLst>
          </p:cNvPr>
          <p:cNvSpPr>
            <a:spLocks noGrp="1"/>
          </p:cNvSpPr>
          <p:nvPr>
            <p:ph sz="quarter" idx="12"/>
          </p:nvPr>
        </p:nvSpPr>
        <p:spPr/>
        <p:txBody>
          <a:bodyPr/>
          <a:lstStyle/>
          <a:p>
            <a:r>
              <a:rPr lang="en-US" dirty="0"/>
              <a:t>Works on small examples </a:t>
            </a:r>
          </a:p>
          <a:p>
            <a:r>
              <a:rPr lang="en-US" dirty="0"/>
              <a:t>Does it scale?</a:t>
            </a:r>
          </a:p>
          <a:p>
            <a:pPr lvl="1"/>
            <a:r>
              <a:rPr lang="en-US" dirty="0"/>
              <a:t>Real brake control software component(s)</a:t>
            </a:r>
          </a:p>
          <a:p>
            <a:pPr lvl="2"/>
            <a:r>
              <a:rPr lang="en-US" dirty="0"/>
              <a:t>Input: 7 BOOL, 1 BYTE</a:t>
            </a:r>
          </a:p>
          <a:p>
            <a:pPr lvl="2"/>
            <a:r>
              <a:rPr lang="en-US" dirty="0"/>
              <a:t>Output: 1 BOOL, 1 INT</a:t>
            </a:r>
          </a:p>
          <a:p>
            <a:pPr marL="0" indent="0">
              <a:buNone/>
            </a:pPr>
            <a:endParaRPr lang="en-US" dirty="0"/>
          </a:p>
        </p:txBody>
      </p:sp>
      <p:sp>
        <p:nvSpPr>
          <p:cNvPr id="5" name="Title 4">
            <a:extLst>
              <a:ext uri="{FF2B5EF4-FFF2-40B4-BE49-F238E27FC236}">
                <a16:creationId xmlns:a16="http://schemas.microsoft.com/office/drawing/2014/main" id="{0B35E4D7-5131-EA37-9C90-10B046B495C1}"/>
              </a:ext>
            </a:extLst>
          </p:cNvPr>
          <p:cNvSpPr>
            <a:spLocks noGrp="1"/>
          </p:cNvSpPr>
          <p:nvPr>
            <p:ph type="title"/>
          </p:nvPr>
        </p:nvSpPr>
        <p:spPr/>
        <p:txBody>
          <a:bodyPr>
            <a:noAutofit/>
          </a:bodyPr>
          <a:lstStyle/>
          <a:p>
            <a:r>
              <a:rPr lang="en-US" sz="2800" dirty="0" err="1"/>
              <a:t>PLCverif</a:t>
            </a:r>
            <a:r>
              <a:rPr lang="en-US" sz="2800" dirty="0"/>
              <a:t> for mutant analysis and test case generation</a:t>
            </a:r>
          </a:p>
        </p:txBody>
      </p:sp>
    </p:spTree>
    <p:extLst>
      <p:ext uri="{BB962C8B-B14F-4D97-AF65-F5344CB8AC3E}">
        <p14:creationId xmlns:p14="http://schemas.microsoft.com/office/powerpoint/2010/main" val="87143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F92B793-77EC-585F-0694-4897298BD6B2}"/>
              </a:ext>
            </a:extLst>
          </p:cNvPr>
          <p:cNvSpPr>
            <a:spLocks noGrp="1"/>
          </p:cNvSpPr>
          <p:nvPr>
            <p:ph type="ftr" sz="quarter" idx="10"/>
          </p:nvPr>
        </p:nvSpPr>
        <p:spPr/>
        <p:txBody>
          <a:bodyPr/>
          <a:lstStyle/>
          <a:p>
            <a:r>
              <a:rPr lang="en-US"/>
              <a:t>Critical Systems Research Group</a:t>
            </a:r>
          </a:p>
        </p:txBody>
      </p:sp>
      <p:sp>
        <p:nvSpPr>
          <p:cNvPr id="3" name="Slide Number Placeholder 2">
            <a:extLst>
              <a:ext uri="{FF2B5EF4-FFF2-40B4-BE49-F238E27FC236}">
                <a16:creationId xmlns:a16="http://schemas.microsoft.com/office/drawing/2014/main" id="{0005D2AB-9F43-04AB-0642-D33C074A986E}"/>
              </a:ext>
            </a:extLst>
          </p:cNvPr>
          <p:cNvSpPr>
            <a:spLocks noGrp="1"/>
          </p:cNvSpPr>
          <p:nvPr>
            <p:ph type="sldNum" sz="quarter" idx="11"/>
          </p:nvPr>
        </p:nvSpPr>
        <p:spPr/>
        <p:txBody>
          <a:bodyPr/>
          <a:lstStyle/>
          <a:p>
            <a:fld id="{9BA28B9B-0C36-4B0C-9E4A-C3A158CBB1F1}" type="slidenum">
              <a:rPr lang="en-US" smtClean="0"/>
              <a:pPr/>
              <a:t>13</a:t>
            </a:fld>
            <a:endParaRPr lang="en-US"/>
          </a:p>
        </p:txBody>
      </p:sp>
      <p:graphicFrame>
        <p:nvGraphicFramePr>
          <p:cNvPr id="7" name="Content Placeholder 6">
            <a:extLst>
              <a:ext uri="{FF2B5EF4-FFF2-40B4-BE49-F238E27FC236}">
                <a16:creationId xmlns:a16="http://schemas.microsoft.com/office/drawing/2014/main" id="{65B23F37-3A28-F185-33D8-FB76032BD267}"/>
              </a:ext>
            </a:extLst>
          </p:cNvPr>
          <p:cNvGraphicFramePr>
            <a:graphicFrameLocks noGrp="1"/>
          </p:cNvGraphicFramePr>
          <p:nvPr>
            <p:ph sz="quarter" idx="12"/>
            <p:extLst>
              <p:ext uri="{D42A27DB-BD31-4B8C-83A1-F6EECF244321}">
                <p14:modId xmlns:p14="http://schemas.microsoft.com/office/powerpoint/2010/main" val="1533891480"/>
              </p:ext>
            </p:extLst>
          </p:nvPr>
        </p:nvGraphicFramePr>
        <p:xfrm>
          <a:off x="1255307" y="1035486"/>
          <a:ext cx="9681386" cy="5249203"/>
        </p:xfrm>
        <a:graphic>
          <a:graphicData uri="http://schemas.openxmlformats.org/drawingml/2006/table">
            <a:tbl>
              <a:tblPr/>
              <a:tblGrid>
                <a:gridCol w="839044">
                  <a:extLst>
                    <a:ext uri="{9D8B030D-6E8A-4147-A177-3AD203B41FA5}">
                      <a16:colId xmlns:a16="http://schemas.microsoft.com/office/drawing/2014/main" val="4252875461"/>
                    </a:ext>
                  </a:extLst>
                </a:gridCol>
                <a:gridCol w="1480008">
                  <a:extLst>
                    <a:ext uri="{9D8B030D-6E8A-4147-A177-3AD203B41FA5}">
                      <a16:colId xmlns:a16="http://schemas.microsoft.com/office/drawing/2014/main" val="897713538"/>
                    </a:ext>
                  </a:extLst>
                </a:gridCol>
                <a:gridCol w="848412">
                  <a:extLst>
                    <a:ext uri="{9D8B030D-6E8A-4147-A177-3AD203B41FA5}">
                      <a16:colId xmlns:a16="http://schemas.microsoft.com/office/drawing/2014/main" val="4184560305"/>
                    </a:ext>
                  </a:extLst>
                </a:gridCol>
                <a:gridCol w="584462">
                  <a:extLst>
                    <a:ext uri="{9D8B030D-6E8A-4147-A177-3AD203B41FA5}">
                      <a16:colId xmlns:a16="http://schemas.microsoft.com/office/drawing/2014/main" val="682864700"/>
                    </a:ext>
                  </a:extLst>
                </a:gridCol>
                <a:gridCol w="904973">
                  <a:extLst>
                    <a:ext uri="{9D8B030D-6E8A-4147-A177-3AD203B41FA5}">
                      <a16:colId xmlns:a16="http://schemas.microsoft.com/office/drawing/2014/main" val="1261312390"/>
                    </a:ext>
                  </a:extLst>
                </a:gridCol>
                <a:gridCol w="593889">
                  <a:extLst>
                    <a:ext uri="{9D8B030D-6E8A-4147-A177-3AD203B41FA5}">
                      <a16:colId xmlns:a16="http://schemas.microsoft.com/office/drawing/2014/main" val="609186755"/>
                    </a:ext>
                  </a:extLst>
                </a:gridCol>
                <a:gridCol w="930366">
                  <a:extLst>
                    <a:ext uri="{9D8B030D-6E8A-4147-A177-3AD203B41FA5}">
                      <a16:colId xmlns:a16="http://schemas.microsoft.com/office/drawing/2014/main" val="2619196545"/>
                    </a:ext>
                  </a:extLst>
                </a:gridCol>
                <a:gridCol w="823020">
                  <a:extLst>
                    <a:ext uri="{9D8B030D-6E8A-4147-A177-3AD203B41FA5}">
                      <a16:colId xmlns:a16="http://schemas.microsoft.com/office/drawing/2014/main" val="1111440320"/>
                    </a:ext>
                  </a:extLst>
                </a:gridCol>
                <a:gridCol w="867265">
                  <a:extLst>
                    <a:ext uri="{9D8B030D-6E8A-4147-A177-3AD203B41FA5}">
                      <a16:colId xmlns:a16="http://schemas.microsoft.com/office/drawing/2014/main" val="2455458290"/>
                    </a:ext>
                  </a:extLst>
                </a:gridCol>
                <a:gridCol w="923827">
                  <a:extLst>
                    <a:ext uri="{9D8B030D-6E8A-4147-A177-3AD203B41FA5}">
                      <a16:colId xmlns:a16="http://schemas.microsoft.com/office/drawing/2014/main" val="4005725389"/>
                    </a:ext>
                  </a:extLst>
                </a:gridCol>
                <a:gridCol w="886120">
                  <a:extLst>
                    <a:ext uri="{9D8B030D-6E8A-4147-A177-3AD203B41FA5}">
                      <a16:colId xmlns:a16="http://schemas.microsoft.com/office/drawing/2014/main" val="2952866698"/>
                    </a:ext>
                  </a:extLst>
                </a:gridCol>
              </a:tblGrid>
              <a:tr h="814807">
                <a:tc>
                  <a:txBody>
                    <a:bodyPr/>
                    <a:lstStyle/>
                    <a:p>
                      <a:pPr algn="l" fontAlgn="ctr">
                        <a:buNone/>
                      </a:pPr>
                      <a:r>
                        <a:rPr lang="en-US" sz="1400" b="0" i="0" u="none" strike="noStrike" dirty="0">
                          <a:solidFill>
                            <a:srgbClr val="000000"/>
                          </a:solidFill>
                          <a:effectLst/>
                          <a:latin typeface="Arial" panose="020B0604020202020204" pitchFamily="34" charset="0"/>
                        </a:rPr>
                        <a:t> </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l" fontAlgn="ctr">
                        <a:buNone/>
                      </a:pPr>
                      <a:r>
                        <a:rPr lang="en-US" sz="1400" b="0" i="0" u="none" strike="noStrike" dirty="0">
                          <a:solidFill>
                            <a:srgbClr val="000000"/>
                          </a:solidFill>
                          <a:effectLst/>
                          <a:latin typeface="Arial" panose="020B0604020202020204" pitchFamily="34" charset="0"/>
                        </a:rPr>
                        <a:t>Variable</a:t>
                      </a:r>
                      <a:endParaRPr lang="en-US" sz="11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Beginning of </a:t>
                      </a:r>
                      <a:r>
                        <a:rPr lang="en-US" sz="1400" b="1" i="0" u="none" strike="noStrike" dirty="0">
                          <a:solidFill>
                            <a:srgbClr val="000000"/>
                          </a:solidFill>
                          <a:effectLst/>
                          <a:latin typeface="Arial" panose="020B0604020202020204" pitchFamily="34" charset="0"/>
                        </a:rPr>
                        <a:t>C1</a:t>
                      </a:r>
                      <a:endParaRPr lang="en-US" sz="14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End of </a:t>
                      </a:r>
                      <a:r>
                        <a:rPr lang="en-US" sz="1400" b="1" i="0" u="none" strike="noStrike" dirty="0">
                          <a:solidFill>
                            <a:srgbClr val="000000"/>
                          </a:solidFill>
                          <a:effectLst/>
                          <a:latin typeface="Arial" panose="020B0604020202020204" pitchFamily="34" charset="0"/>
                        </a:rPr>
                        <a:t>C1</a:t>
                      </a:r>
                      <a:endParaRPr lang="en-US" sz="14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Beginning of </a:t>
                      </a:r>
                      <a:r>
                        <a:rPr lang="en-US" sz="1400" b="1" i="0" u="none" strike="noStrike" dirty="0">
                          <a:solidFill>
                            <a:srgbClr val="000000"/>
                          </a:solidFill>
                          <a:effectLst/>
                          <a:latin typeface="Arial" panose="020B0604020202020204" pitchFamily="34" charset="0"/>
                        </a:rPr>
                        <a:t>C2</a:t>
                      </a:r>
                      <a:endParaRPr lang="en-US" sz="14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End of </a:t>
                      </a:r>
                      <a:r>
                        <a:rPr lang="en-US" sz="1400" b="1" i="0" u="none" strike="noStrike" dirty="0">
                          <a:solidFill>
                            <a:srgbClr val="000000"/>
                          </a:solidFill>
                          <a:effectLst/>
                          <a:latin typeface="Arial" panose="020B0604020202020204" pitchFamily="34" charset="0"/>
                        </a:rPr>
                        <a:t>C2</a:t>
                      </a:r>
                      <a:endParaRPr lang="en-US" sz="14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rowSpan="10">
                  <a:txBody>
                    <a:bodyPr/>
                    <a:lstStyle/>
                    <a:p>
                      <a:pPr algn="ctr" fontAlgn="ctr">
                        <a:buNone/>
                      </a:pPr>
                      <a:r>
                        <a:rPr lang="en-US" sz="1600" b="0" i="0" u="none" strike="noStrike" dirty="0">
                          <a:solidFill>
                            <a:srgbClr val="000000"/>
                          </a:solidFill>
                          <a:effectLst/>
                          <a:latin typeface="Arial" panose="020B0604020202020204" pitchFamily="34" charset="0"/>
                        </a:rPr>
                        <a:t>…</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Beginning of </a:t>
                      </a:r>
                      <a:r>
                        <a:rPr lang="en-US" sz="1400" b="1" i="0" u="none" strike="noStrike" dirty="0">
                          <a:solidFill>
                            <a:srgbClr val="000000"/>
                          </a:solidFill>
                          <a:effectLst/>
                          <a:latin typeface="Arial" panose="020B0604020202020204" pitchFamily="34" charset="0"/>
                        </a:rPr>
                        <a:t>C158</a:t>
                      </a:r>
                      <a:endParaRPr lang="en-US"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End of </a:t>
                      </a:r>
                      <a:r>
                        <a:rPr lang="en-US" sz="1400" b="1" i="0" u="none" strike="noStrike" dirty="0">
                          <a:solidFill>
                            <a:srgbClr val="000000"/>
                          </a:solidFill>
                          <a:effectLst/>
                          <a:latin typeface="Arial" panose="020B0604020202020204" pitchFamily="34" charset="0"/>
                        </a:rPr>
                        <a:t>C158</a:t>
                      </a:r>
                      <a:endParaRPr lang="en-US"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Beginning of </a:t>
                      </a:r>
                      <a:r>
                        <a:rPr lang="en-US" sz="1400" b="1" i="0" u="none" strike="noStrike" dirty="0">
                          <a:solidFill>
                            <a:srgbClr val="000000"/>
                          </a:solidFill>
                          <a:effectLst/>
                          <a:latin typeface="Arial" panose="020B0604020202020204" pitchFamily="34" charset="0"/>
                        </a:rPr>
                        <a:t>C159</a:t>
                      </a:r>
                      <a:endParaRPr lang="en-US"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tc>
                  <a:txBody>
                    <a:bodyPr/>
                    <a:lstStyle/>
                    <a:p>
                      <a:pPr algn="ctr" fontAlgn="ctr">
                        <a:buNone/>
                      </a:pPr>
                      <a:r>
                        <a:rPr lang="en-US" sz="1400" b="0" i="0" u="none" strike="noStrike" dirty="0">
                          <a:solidFill>
                            <a:srgbClr val="000000"/>
                          </a:solidFill>
                          <a:effectLst/>
                          <a:latin typeface="Arial" panose="020B0604020202020204" pitchFamily="34" charset="0"/>
                        </a:rPr>
                        <a:t>End of </a:t>
                      </a:r>
                      <a:r>
                        <a:rPr lang="en-US" sz="1400" b="1" i="0" u="none" strike="noStrike" dirty="0">
                          <a:solidFill>
                            <a:srgbClr val="000000"/>
                          </a:solidFill>
                          <a:effectLst/>
                          <a:latin typeface="Arial" panose="020B0604020202020204" pitchFamily="34" charset="0"/>
                        </a:rPr>
                        <a:t>C159</a:t>
                      </a:r>
                      <a:endParaRPr lang="en-US"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noFill/>
                  </a:tcPr>
                </a:tc>
                <a:extLst>
                  <a:ext uri="{0D108BD9-81ED-4DB2-BD59-A6C34878D82A}">
                    <a16:rowId xmlns:a16="http://schemas.microsoft.com/office/drawing/2014/main" val="2905906637"/>
                  </a:ext>
                </a:extLst>
              </a:tr>
              <a:tr h="469668">
                <a:tc>
                  <a:txBody>
                    <a:bodyPr/>
                    <a:lstStyle/>
                    <a:p>
                      <a:pPr algn="l" fontAlgn="ctr">
                        <a:buNone/>
                      </a:pPr>
                      <a:r>
                        <a:rPr lang="en-US" sz="1400" b="0" i="1" u="none" strike="noStrike" dirty="0">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chemeClr val="bg1">
                              <a:lumMod val="50000"/>
                            </a:schemeClr>
                          </a:solidFill>
                          <a:effectLst/>
                          <a:latin typeface="Arial" panose="020B0604020202020204" pitchFamily="34" charset="0"/>
                        </a:rPr>
                        <a:t>instance.</a:t>
                      </a:r>
                    </a:p>
                    <a:p>
                      <a:pPr algn="l" fontAlgn="ctr">
                        <a:buNone/>
                      </a:pPr>
                      <a:r>
                        <a:rPr lang="en-US" sz="1100" b="1" i="0" u="none" strike="noStrike" dirty="0" err="1">
                          <a:solidFill>
                            <a:schemeClr val="bg1">
                              <a:lumMod val="50000"/>
                            </a:schemeClr>
                          </a:solidFill>
                          <a:effectLst/>
                          <a:latin typeface="Arial" panose="020B0604020202020204" pitchFamily="34" charset="0"/>
                        </a:rPr>
                        <a:t>AvailabilityChanged</a:t>
                      </a:r>
                      <a:endParaRPr lang="en-US" sz="1100" b="1" i="0" u="none" strike="noStrike" dirty="0">
                        <a:solidFill>
                          <a:schemeClr val="bg1">
                            <a:lumMod val="50000"/>
                          </a:schemeClr>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1"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252095780"/>
                  </a:ext>
                </a:extLst>
              </a:tr>
              <a:tr h="616058">
                <a:tc>
                  <a:txBody>
                    <a:bodyPr/>
                    <a:lstStyle/>
                    <a:p>
                      <a:pPr algn="l" fontAlgn="ctr">
                        <a:buNone/>
                      </a:pPr>
                      <a:r>
                        <a:rPr lang="en-US" sz="1400" b="0" i="1" u="none" strike="noStrike">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err="1">
                          <a:solidFill>
                            <a:srgbClr val="000000"/>
                          </a:solidFill>
                          <a:effectLst/>
                          <a:latin typeface="Arial" panose="020B0604020202020204" pitchFamily="34" charset="0"/>
                        </a:rPr>
                        <a:t>instance.Component</a:t>
                      </a:r>
                      <a:br>
                        <a:rPr lang="en-US" sz="1100" b="1" i="0" u="none" strike="noStrike" dirty="0">
                          <a:solidFill>
                            <a:srgbClr val="000000"/>
                          </a:solidFill>
                          <a:effectLst/>
                          <a:latin typeface="Arial" panose="020B0604020202020204" pitchFamily="34" charset="0"/>
                        </a:rPr>
                      </a:br>
                      <a:r>
                        <a:rPr lang="en-US" sz="1100" b="1" i="0" u="none" strike="noStrike" dirty="0" err="1">
                          <a:solidFill>
                            <a:srgbClr val="000000"/>
                          </a:solidFill>
                          <a:effectLst/>
                          <a:latin typeface="Arial" panose="020B0604020202020204" pitchFamily="34" charset="0"/>
                        </a:rPr>
                        <a:t>Setup_Done</a:t>
                      </a:r>
                      <a:endParaRPr lang="en-US" sz="1100" b="1"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251656775"/>
                  </a:ext>
                </a:extLst>
              </a:tr>
              <a:tr h="469668">
                <a:tc>
                  <a:txBody>
                    <a:bodyPr/>
                    <a:lstStyle/>
                    <a:p>
                      <a:pPr algn="l" fontAlgn="ctr">
                        <a:buNone/>
                      </a:pPr>
                      <a:r>
                        <a:rPr lang="en-US" sz="1400" b="0" i="1" u="none" strike="noStrike" dirty="0">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chemeClr val="bg1">
                              <a:lumMod val="50000"/>
                            </a:schemeClr>
                          </a:solidFill>
                          <a:effectLst/>
                          <a:latin typeface="Arial" panose="020B0604020202020204" pitchFamily="34" charset="0"/>
                        </a:rPr>
                        <a:t>instance.</a:t>
                      </a:r>
                      <a:br>
                        <a:rPr lang="en-US" sz="1100" b="1" i="0" u="none" strike="noStrike" dirty="0">
                          <a:solidFill>
                            <a:schemeClr val="bg1">
                              <a:lumMod val="50000"/>
                            </a:schemeClr>
                          </a:solidFill>
                          <a:effectLst/>
                          <a:latin typeface="Arial" panose="020B0604020202020204" pitchFamily="34" charset="0"/>
                        </a:rPr>
                      </a:br>
                      <a:r>
                        <a:rPr lang="en-US" sz="1100" b="1" i="0" u="none" strike="noStrike" dirty="0" err="1">
                          <a:solidFill>
                            <a:schemeClr val="bg1">
                              <a:lumMod val="50000"/>
                            </a:schemeClr>
                          </a:solidFill>
                          <a:effectLst/>
                          <a:latin typeface="Arial" panose="020B0604020202020204" pitchFamily="34" charset="0"/>
                        </a:rPr>
                        <a:t>DemandAvailability</a:t>
                      </a:r>
                      <a:endParaRPr lang="en-US" sz="1100" b="1" i="0" u="none" strike="noStrike" dirty="0">
                        <a:solidFill>
                          <a:schemeClr val="bg1">
                            <a:lumMod val="50000"/>
                          </a:schemeClr>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1"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182033331"/>
                  </a:ext>
                </a:extLst>
              </a:tr>
              <a:tr h="494067">
                <a:tc>
                  <a:txBody>
                    <a:bodyPr/>
                    <a:lstStyle/>
                    <a:p>
                      <a:pPr algn="l" fontAlgn="ctr">
                        <a:buNone/>
                      </a:pPr>
                      <a:r>
                        <a:rPr lang="en-US" sz="1400" b="0" i="1" u="none" strike="noStrike">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rgbClr val="000000"/>
                          </a:solidFill>
                          <a:effectLst/>
                          <a:latin typeface="Arial" panose="020B0604020202020204" pitchFamily="34" charset="0"/>
                        </a:rPr>
                        <a:t>instance.</a:t>
                      </a:r>
                      <a:br>
                        <a:rPr lang="en-US" sz="1100" b="1" i="0" u="none" strike="noStrike" dirty="0">
                          <a:solidFill>
                            <a:srgbClr val="000000"/>
                          </a:solidFill>
                          <a:effectLst/>
                          <a:latin typeface="Arial" panose="020B0604020202020204" pitchFamily="34" charset="0"/>
                        </a:rPr>
                      </a:br>
                      <a:r>
                        <a:rPr lang="en-US" sz="1100" b="1" i="0" u="none" strike="noStrike" dirty="0" err="1">
                          <a:solidFill>
                            <a:srgbClr val="000000"/>
                          </a:solidFill>
                          <a:effectLst/>
                          <a:latin typeface="Arial" panose="020B0604020202020204" pitchFamily="34" charset="0"/>
                        </a:rPr>
                        <a:t>Orientation_Valid</a:t>
                      </a:r>
                      <a:endParaRPr lang="en-US" sz="1100" b="1"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3866817003"/>
                  </a:ext>
                </a:extLst>
              </a:tr>
              <a:tr h="494067">
                <a:tc>
                  <a:txBody>
                    <a:bodyPr/>
                    <a:lstStyle/>
                    <a:p>
                      <a:pPr algn="l" fontAlgn="ctr">
                        <a:buNone/>
                      </a:pPr>
                      <a:r>
                        <a:rPr lang="en-US" sz="1400" b="0" i="1" u="none" strike="noStrike" dirty="0">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rgbClr val="000000"/>
                          </a:solidFill>
                          <a:effectLst/>
                          <a:latin typeface="Arial" panose="020B0604020202020204" pitchFamily="34" charset="0"/>
                        </a:rPr>
                        <a:t>instance.</a:t>
                      </a:r>
                      <a:br>
                        <a:rPr lang="en-US" sz="1100" b="1" i="0" u="none" strike="noStrike" dirty="0">
                          <a:solidFill>
                            <a:srgbClr val="000000"/>
                          </a:solidFill>
                          <a:effectLst/>
                          <a:latin typeface="Arial" panose="020B0604020202020204" pitchFamily="34" charset="0"/>
                        </a:rPr>
                      </a:br>
                      <a:r>
                        <a:rPr lang="en-US" sz="1100" b="1" i="0" u="none" strike="noStrike" dirty="0">
                          <a:solidFill>
                            <a:srgbClr val="000000"/>
                          </a:solidFill>
                          <a:effectLst/>
                          <a:latin typeface="Arial" panose="020B0604020202020204" pitchFamily="34" charset="0"/>
                        </a:rPr>
                        <a:t>Sig1_from_Type2</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2923792969"/>
                  </a:ext>
                </a:extLst>
              </a:tr>
              <a:tr h="494067">
                <a:tc>
                  <a:txBody>
                    <a:bodyPr/>
                    <a:lstStyle/>
                    <a:p>
                      <a:pPr algn="l" fontAlgn="ctr">
                        <a:buNone/>
                      </a:pPr>
                      <a:r>
                        <a:rPr lang="en-US" sz="1400" b="0" i="1" u="none" strike="noStrike" dirty="0">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rgbClr val="000000"/>
                          </a:solidFill>
                          <a:effectLst/>
                          <a:latin typeface="Arial" panose="020B0604020202020204" pitchFamily="34" charset="0"/>
                        </a:rPr>
                        <a:t>instance.</a:t>
                      </a:r>
                      <a:br>
                        <a:rPr lang="en-US" sz="1100" b="1" i="0" u="none" strike="noStrike" dirty="0">
                          <a:solidFill>
                            <a:srgbClr val="000000"/>
                          </a:solidFill>
                          <a:effectLst/>
                          <a:latin typeface="Arial" panose="020B0604020202020204" pitchFamily="34" charset="0"/>
                        </a:rPr>
                      </a:br>
                      <a:r>
                        <a:rPr lang="en-US" sz="1100" b="1" i="0" u="none" strike="noStrike" dirty="0">
                          <a:solidFill>
                            <a:srgbClr val="000000"/>
                          </a:solidFill>
                          <a:effectLst/>
                          <a:latin typeface="Arial" panose="020B0604020202020204" pitchFamily="34" charset="0"/>
                        </a:rPr>
                        <a:t>Sig2_from_Type2</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4101411709"/>
                  </a:ext>
                </a:extLst>
              </a:tr>
              <a:tr h="469668">
                <a:tc>
                  <a:txBody>
                    <a:bodyPr/>
                    <a:lstStyle/>
                    <a:p>
                      <a:pPr algn="l" fontAlgn="ctr">
                        <a:buNone/>
                      </a:pPr>
                      <a:r>
                        <a:rPr lang="en-US" sz="1400" b="0" i="1" u="none" strike="noStrike" dirty="0">
                          <a:solidFill>
                            <a:srgbClr val="000000"/>
                          </a:solidFill>
                          <a:effectLst/>
                          <a:latin typeface="Arial" panose="020B0604020202020204" pitchFamily="34" charset="0"/>
                        </a:rPr>
                        <a:t>INPUT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chemeClr val="bg1">
                              <a:lumMod val="50000"/>
                            </a:schemeClr>
                          </a:solidFill>
                          <a:effectLst/>
                          <a:latin typeface="Arial" panose="020B0604020202020204" pitchFamily="34" charset="0"/>
                        </a:rPr>
                        <a:t>instance.</a:t>
                      </a:r>
                      <a:br>
                        <a:rPr lang="en-US" sz="1100" b="1" i="0" u="none" strike="noStrike" dirty="0">
                          <a:solidFill>
                            <a:schemeClr val="bg1">
                              <a:lumMod val="50000"/>
                            </a:schemeClr>
                          </a:solidFill>
                          <a:effectLst/>
                          <a:latin typeface="Arial" panose="020B0604020202020204" pitchFamily="34" charset="0"/>
                        </a:rPr>
                      </a:br>
                      <a:r>
                        <a:rPr lang="en-US" sz="1100" b="1" i="0" u="none" strike="noStrike" dirty="0">
                          <a:solidFill>
                            <a:schemeClr val="bg1">
                              <a:lumMod val="50000"/>
                            </a:schemeClr>
                          </a:solidFill>
                          <a:effectLst/>
                          <a:latin typeface="Arial" panose="020B0604020202020204" pitchFamily="34" charset="0"/>
                        </a:rPr>
                        <a:t>Unit_is_Type1</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1"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chemeClr val="bg1">
                              <a:lumMod val="50000"/>
                            </a:schemeClr>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2719778301"/>
                  </a:ext>
                </a:extLst>
              </a:tr>
              <a:tr h="372075">
                <a:tc>
                  <a:txBody>
                    <a:bodyPr/>
                    <a:lstStyle/>
                    <a:p>
                      <a:pPr algn="l" fontAlgn="ctr">
                        <a:buNone/>
                      </a:pPr>
                      <a:r>
                        <a:rPr lang="en-US" sz="1400" b="0" i="1" u="none" strike="noStrike" dirty="0">
                          <a:solidFill>
                            <a:srgbClr val="000000"/>
                          </a:solidFill>
                          <a:effectLst/>
                          <a:latin typeface="Arial" panose="020B0604020202020204" pitchFamily="34" charset="0"/>
                        </a:rPr>
                        <a:t>INPUT BYTE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l" fontAlgn="ctr">
                        <a:buNone/>
                      </a:pPr>
                      <a:r>
                        <a:rPr lang="en-US" sz="1100" b="1" i="0" u="none" strike="noStrike" dirty="0">
                          <a:solidFill>
                            <a:srgbClr val="000000"/>
                          </a:solidFill>
                          <a:effectLst/>
                          <a:latin typeface="Arial" panose="020B0604020202020204" pitchFamily="34" charset="0"/>
                        </a:rPr>
                        <a:t>instance.</a:t>
                      </a:r>
                    </a:p>
                    <a:p>
                      <a:pPr algn="l" fontAlgn="ctr">
                        <a:buNone/>
                      </a:pPr>
                      <a:r>
                        <a:rPr lang="en-US" sz="1100" b="1" i="0" u="none" strike="noStrike" dirty="0" err="1">
                          <a:solidFill>
                            <a:srgbClr val="000000"/>
                          </a:solidFill>
                          <a:effectLst/>
                          <a:latin typeface="Arial" panose="020B0604020202020204" pitchFamily="34" charset="0"/>
                        </a:rPr>
                        <a:t>CommandIn</a:t>
                      </a:r>
                      <a:endParaRPr lang="en-US" sz="1100" b="1"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120</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120</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120</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120</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vMerge="1">
                  <a:txBody>
                    <a:bodyPr/>
                    <a:lstStyle/>
                    <a:p>
                      <a:pPr algn="r" fontAlgn="ctr">
                        <a:buNone/>
                      </a:pPr>
                      <a:endParaRPr lang="en-US" sz="7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120</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120</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251</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251</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FFE8E8"/>
                    </a:solidFill>
                  </a:tcPr>
                </a:tc>
                <a:extLst>
                  <a:ext uri="{0D108BD9-81ED-4DB2-BD59-A6C34878D82A}">
                    <a16:rowId xmlns:a16="http://schemas.microsoft.com/office/drawing/2014/main" val="933327366"/>
                  </a:ext>
                </a:extLst>
              </a:tr>
              <a:tr h="494067">
                <a:tc>
                  <a:txBody>
                    <a:bodyPr/>
                    <a:lstStyle/>
                    <a:p>
                      <a:pPr algn="l" fontAlgn="ctr">
                        <a:buNone/>
                      </a:pPr>
                      <a:r>
                        <a:rPr lang="en-US" sz="1400" b="0" i="1" u="none" strike="noStrike" dirty="0">
                          <a:solidFill>
                            <a:srgbClr val="000000"/>
                          </a:solidFill>
                          <a:effectLst/>
                          <a:latin typeface="Arial" panose="020B0604020202020204" pitchFamily="34" charset="0"/>
                        </a:rPr>
                        <a:t>OUTPUT BOOL</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l" fontAlgn="ctr">
                        <a:buNone/>
                      </a:pPr>
                      <a:r>
                        <a:rPr lang="en-US" sz="1100" b="1" i="0" u="none" strike="noStrike" dirty="0">
                          <a:solidFill>
                            <a:srgbClr val="000000"/>
                          </a:solidFill>
                          <a:effectLst/>
                          <a:latin typeface="Arial" panose="020B0604020202020204" pitchFamily="34" charset="0"/>
                        </a:rPr>
                        <a:t>instance.</a:t>
                      </a:r>
                    </a:p>
                    <a:p>
                      <a:pPr algn="l" fontAlgn="ctr">
                        <a:buNone/>
                      </a:pPr>
                      <a:r>
                        <a:rPr lang="en-US" sz="1100" b="1" i="0" u="none" strike="noStrike" dirty="0" err="1">
                          <a:solidFill>
                            <a:srgbClr val="000000"/>
                          </a:solidFill>
                          <a:effectLst/>
                          <a:latin typeface="Arial" panose="020B0604020202020204" pitchFamily="34" charset="0"/>
                        </a:rPr>
                        <a:t>outputs_match</a:t>
                      </a:r>
                      <a:endParaRPr lang="en-US" sz="1100" b="1"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vMerge="1">
                  <a:txBody>
                    <a:bodyPr/>
                    <a:lstStyle/>
                    <a:p>
                      <a:pPr algn="r" fontAlgn="ctr">
                        <a:buNone/>
                      </a:pPr>
                      <a:endParaRPr lang="en-US" sz="700" b="0" i="0" u="none" strike="noStrike" dirty="0">
                        <a:solidFill>
                          <a:srgbClr val="000000"/>
                        </a:solidFill>
                        <a:effectLst/>
                        <a:latin typeface="Arial" panose="020B0604020202020204" pitchFamily="34" charset="0"/>
                      </a:endParaRPr>
                    </a:p>
                  </a:txBody>
                  <a:tcPr marL="6346" marR="6346" marT="6346"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chemeClr val="bg1"/>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true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tc>
                  <a:txBody>
                    <a:bodyPr/>
                    <a:lstStyle/>
                    <a:p>
                      <a:pPr algn="ctr" fontAlgn="ctr">
                        <a:buNone/>
                      </a:pPr>
                      <a:r>
                        <a:rPr lang="en-US" sz="1600" b="0" i="0" u="none" strike="noStrike" dirty="0">
                          <a:solidFill>
                            <a:srgbClr val="000000"/>
                          </a:solidFill>
                          <a:effectLst/>
                          <a:latin typeface="Arial" panose="020B0604020202020204" pitchFamily="34" charset="0"/>
                        </a:rPr>
                        <a:t>false</a:t>
                      </a:r>
                    </a:p>
                  </a:txBody>
                  <a:tcPr marL="9525" marR="9525" marT="9525" marB="0" anchor="ctr">
                    <a:lnL w="12700" cap="flat" cmpd="sng" algn="ctr">
                      <a:solidFill>
                        <a:srgbClr val="999999"/>
                      </a:solidFill>
                      <a:prstDash val="solid"/>
                      <a:round/>
                      <a:headEnd type="none" w="med" len="med"/>
                      <a:tailEnd type="none" w="med" len="med"/>
                    </a:lnL>
                    <a:lnR w="12700" cap="flat" cmpd="sng" algn="ctr">
                      <a:solidFill>
                        <a:srgbClr val="999999"/>
                      </a:solidFill>
                      <a:prstDash val="solid"/>
                      <a:round/>
                      <a:headEnd type="none" w="med" len="med"/>
                      <a:tailEnd type="none" w="med" len="med"/>
                    </a:lnR>
                    <a:lnT w="12700" cap="flat" cmpd="sng" algn="ctr">
                      <a:solidFill>
                        <a:srgbClr val="999999"/>
                      </a:solidFill>
                      <a:prstDash val="solid"/>
                      <a:round/>
                      <a:headEnd type="none" w="med" len="med"/>
                      <a:tailEnd type="none" w="med" len="med"/>
                    </a:lnT>
                    <a:lnB w="12700" cap="flat" cmpd="sng" algn="ctr">
                      <a:solidFill>
                        <a:srgbClr val="999999"/>
                      </a:solidFill>
                      <a:prstDash val="solid"/>
                      <a:round/>
                      <a:headEnd type="none" w="med" len="med"/>
                      <a:tailEnd type="none" w="med" len="med"/>
                    </a:lnB>
                    <a:solidFill>
                      <a:srgbClr val="EFF9E9"/>
                    </a:solidFill>
                  </a:tcPr>
                </a:tc>
                <a:extLst>
                  <a:ext uri="{0D108BD9-81ED-4DB2-BD59-A6C34878D82A}">
                    <a16:rowId xmlns:a16="http://schemas.microsoft.com/office/drawing/2014/main" val="4113011328"/>
                  </a:ext>
                </a:extLst>
              </a:tr>
            </a:tbl>
          </a:graphicData>
        </a:graphic>
      </p:graphicFrame>
      <p:sp>
        <p:nvSpPr>
          <p:cNvPr id="5" name="Title 4">
            <a:extLst>
              <a:ext uri="{FF2B5EF4-FFF2-40B4-BE49-F238E27FC236}">
                <a16:creationId xmlns:a16="http://schemas.microsoft.com/office/drawing/2014/main" id="{075DC717-94A3-C446-683B-11E7B1C38D9C}"/>
              </a:ext>
            </a:extLst>
          </p:cNvPr>
          <p:cNvSpPr>
            <a:spLocks noGrp="1"/>
          </p:cNvSpPr>
          <p:nvPr>
            <p:ph type="title"/>
          </p:nvPr>
        </p:nvSpPr>
        <p:spPr/>
        <p:txBody>
          <a:bodyPr>
            <a:normAutofit fontScale="90000"/>
          </a:bodyPr>
          <a:lstStyle/>
          <a:p>
            <a:r>
              <a:rPr lang="en-US" dirty="0"/>
              <a:t>Industry example: brake control software</a:t>
            </a:r>
          </a:p>
        </p:txBody>
      </p:sp>
      <p:sp>
        <p:nvSpPr>
          <p:cNvPr id="8" name="Flowchart: Process 7">
            <a:extLst>
              <a:ext uri="{FF2B5EF4-FFF2-40B4-BE49-F238E27FC236}">
                <a16:creationId xmlns:a16="http://schemas.microsoft.com/office/drawing/2014/main" id="{EF7FBF37-5B20-4F0B-6C13-D7F388265C9E}"/>
              </a:ext>
            </a:extLst>
          </p:cNvPr>
          <p:cNvSpPr/>
          <p:nvPr/>
        </p:nvSpPr>
        <p:spPr>
          <a:xfrm>
            <a:off x="8232150" y="2339770"/>
            <a:ext cx="1835253" cy="620246"/>
          </a:xfrm>
          <a:prstGeom prst="flowChartProcess">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Process 9">
            <a:extLst>
              <a:ext uri="{FF2B5EF4-FFF2-40B4-BE49-F238E27FC236}">
                <a16:creationId xmlns:a16="http://schemas.microsoft.com/office/drawing/2014/main" id="{D5E5BCD3-F0A9-241B-950F-75273ACB0189}"/>
              </a:ext>
            </a:extLst>
          </p:cNvPr>
          <p:cNvSpPr/>
          <p:nvPr/>
        </p:nvSpPr>
        <p:spPr>
          <a:xfrm>
            <a:off x="8232150" y="3428999"/>
            <a:ext cx="1835253" cy="1454085"/>
          </a:xfrm>
          <a:prstGeom prst="flowChartProcess">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rocess 11">
            <a:extLst>
              <a:ext uri="{FF2B5EF4-FFF2-40B4-BE49-F238E27FC236}">
                <a16:creationId xmlns:a16="http://schemas.microsoft.com/office/drawing/2014/main" id="{E40AB8DD-044B-05E7-4AFB-35382AB7D120}"/>
              </a:ext>
            </a:extLst>
          </p:cNvPr>
          <p:cNvSpPr/>
          <p:nvPr/>
        </p:nvSpPr>
        <p:spPr>
          <a:xfrm>
            <a:off x="8232150" y="5371839"/>
            <a:ext cx="1835253" cy="388801"/>
          </a:xfrm>
          <a:prstGeom prst="flowChartProcess">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Process 13">
            <a:extLst>
              <a:ext uri="{FF2B5EF4-FFF2-40B4-BE49-F238E27FC236}">
                <a16:creationId xmlns:a16="http://schemas.microsoft.com/office/drawing/2014/main" id="{3C3E61E2-E35E-26CD-A06C-D6916A0D49DB}"/>
              </a:ext>
            </a:extLst>
          </p:cNvPr>
          <p:cNvSpPr/>
          <p:nvPr/>
        </p:nvSpPr>
        <p:spPr>
          <a:xfrm>
            <a:off x="9153886" y="5822514"/>
            <a:ext cx="1782808" cy="458039"/>
          </a:xfrm>
          <a:prstGeom prst="flowChartProcess">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Process 15">
            <a:extLst>
              <a:ext uri="{FF2B5EF4-FFF2-40B4-BE49-F238E27FC236}">
                <a16:creationId xmlns:a16="http://schemas.microsoft.com/office/drawing/2014/main" id="{883E55A0-B4DA-E558-D58E-A6F58B3F552F}"/>
              </a:ext>
            </a:extLst>
          </p:cNvPr>
          <p:cNvSpPr/>
          <p:nvPr/>
        </p:nvSpPr>
        <p:spPr>
          <a:xfrm>
            <a:off x="2059260" y="1851015"/>
            <a:ext cx="8877434" cy="3909625"/>
          </a:xfrm>
          <a:prstGeom prst="flowChartProcess">
            <a:avLst/>
          </a:prstGeom>
          <a:noFill/>
          <a:ln w="57150">
            <a:solidFill>
              <a:schemeClr val="accent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Process 17">
            <a:extLst>
              <a:ext uri="{FF2B5EF4-FFF2-40B4-BE49-F238E27FC236}">
                <a16:creationId xmlns:a16="http://schemas.microsoft.com/office/drawing/2014/main" id="{944C512B-861B-154B-0A6C-2B9DD5B033E0}"/>
              </a:ext>
            </a:extLst>
          </p:cNvPr>
          <p:cNvSpPr/>
          <p:nvPr/>
        </p:nvSpPr>
        <p:spPr>
          <a:xfrm>
            <a:off x="8232150" y="1048308"/>
            <a:ext cx="1835253" cy="798572"/>
          </a:xfrm>
          <a:prstGeom prst="flowChartProcess">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472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P spid="16"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C4D7E-459A-D6FC-86CF-A4D2ACC9731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662BDCE4-31FE-3FEB-90E1-B4FE5C243295}"/>
              </a:ext>
            </a:extLst>
          </p:cNvPr>
          <p:cNvSpPr>
            <a:spLocks noGrp="1"/>
          </p:cNvSpPr>
          <p:nvPr>
            <p:ph type="ftr" sz="quarter" idx="10"/>
          </p:nvPr>
        </p:nvSpPr>
        <p:spPr/>
        <p:txBody>
          <a:bodyPr/>
          <a:lstStyle/>
          <a:p>
            <a:r>
              <a:rPr lang="en-US"/>
              <a:t>Critical Systems Research Group</a:t>
            </a:r>
          </a:p>
        </p:txBody>
      </p:sp>
      <p:sp>
        <p:nvSpPr>
          <p:cNvPr id="3" name="Slide Number Placeholder 2">
            <a:extLst>
              <a:ext uri="{FF2B5EF4-FFF2-40B4-BE49-F238E27FC236}">
                <a16:creationId xmlns:a16="http://schemas.microsoft.com/office/drawing/2014/main" id="{7A4E7340-57C1-2F65-4FB0-02AC9336F347}"/>
              </a:ext>
            </a:extLst>
          </p:cNvPr>
          <p:cNvSpPr>
            <a:spLocks noGrp="1"/>
          </p:cNvSpPr>
          <p:nvPr>
            <p:ph type="sldNum" sz="quarter" idx="11"/>
          </p:nvPr>
        </p:nvSpPr>
        <p:spPr/>
        <p:txBody>
          <a:bodyPr/>
          <a:lstStyle/>
          <a:p>
            <a:fld id="{9BA28B9B-0C36-4B0C-9E4A-C3A158CBB1F1}" type="slidenum">
              <a:rPr lang="en-US" smtClean="0"/>
              <a:pPr/>
              <a:t>14</a:t>
            </a:fld>
            <a:endParaRPr lang="en-US"/>
          </a:p>
        </p:txBody>
      </p:sp>
      <p:sp>
        <p:nvSpPr>
          <p:cNvPr id="4" name="Content Placeholder 3">
            <a:extLst>
              <a:ext uri="{FF2B5EF4-FFF2-40B4-BE49-F238E27FC236}">
                <a16:creationId xmlns:a16="http://schemas.microsoft.com/office/drawing/2014/main" id="{252F5119-FCC4-19F1-5519-F911BF3A0D69}"/>
              </a:ext>
            </a:extLst>
          </p:cNvPr>
          <p:cNvSpPr>
            <a:spLocks noGrp="1"/>
          </p:cNvSpPr>
          <p:nvPr>
            <p:ph sz="quarter" idx="12"/>
          </p:nvPr>
        </p:nvSpPr>
        <p:spPr/>
        <p:txBody>
          <a:bodyPr/>
          <a:lstStyle/>
          <a:p>
            <a:r>
              <a:rPr lang="en-US" dirty="0"/>
              <a:t>Works on small examples </a:t>
            </a:r>
          </a:p>
          <a:p>
            <a:r>
              <a:rPr lang="en-US" dirty="0"/>
              <a:t>Does it scale?</a:t>
            </a:r>
          </a:p>
          <a:p>
            <a:pPr lvl="1"/>
            <a:r>
              <a:rPr lang="en-US" dirty="0"/>
              <a:t>Real brake control software component(s)</a:t>
            </a:r>
          </a:p>
          <a:p>
            <a:pPr lvl="2"/>
            <a:r>
              <a:rPr lang="en-US" dirty="0"/>
              <a:t>Input: 7 BOOL, 1 BYTE</a:t>
            </a:r>
          </a:p>
          <a:p>
            <a:pPr lvl="2"/>
            <a:r>
              <a:rPr lang="en-US" dirty="0"/>
              <a:t>Output: 1 BOOL, 1 INT</a:t>
            </a:r>
          </a:p>
          <a:p>
            <a:pPr lvl="1"/>
            <a:r>
              <a:rPr lang="en-US" dirty="0"/>
              <a:t>Execution time: &lt;1 min</a:t>
            </a:r>
          </a:p>
          <a:p>
            <a:pPr lvl="1"/>
            <a:r>
              <a:rPr lang="en-US" dirty="0"/>
              <a:t>Porting from CODESYS was a challenge</a:t>
            </a:r>
          </a:p>
          <a:p>
            <a:r>
              <a:rPr lang="en-US" dirty="0"/>
              <a:t>Can it be automated?</a:t>
            </a:r>
          </a:p>
          <a:p>
            <a:pPr lvl="1"/>
            <a:r>
              <a:rPr lang="en-US" dirty="0"/>
              <a:t>Orchestration &amp; test generation are both trivial, template-based generation tasks</a:t>
            </a:r>
          </a:p>
          <a:p>
            <a:pPr lvl="1"/>
            <a:r>
              <a:rPr lang="en-US" dirty="0"/>
              <a:t>Execution automation depends on environment</a:t>
            </a:r>
          </a:p>
        </p:txBody>
      </p:sp>
      <p:sp>
        <p:nvSpPr>
          <p:cNvPr id="5" name="Title 4">
            <a:extLst>
              <a:ext uri="{FF2B5EF4-FFF2-40B4-BE49-F238E27FC236}">
                <a16:creationId xmlns:a16="http://schemas.microsoft.com/office/drawing/2014/main" id="{C3865A09-A504-1F08-A276-1A20A923C454}"/>
              </a:ext>
            </a:extLst>
          </p:cNvPr>
          <p:cNvSpPr>
            <a:spLocks noGrp="1"/>
          </p:cNvSpPr>
          <p:nvPr>
            <p:ph type="title"/>
          </p:nvPr>
        </p:nvSpPr>
        <p:spPr/>
        <p:txBody>
          <a:bodyPr>
            <a:noAutofit/>
          </a:bodyPr>
          <a:lstStyle/>
          <a:p>
            <a:r>
              <a:rPr lang="en-US" sz="2800" dirty="0" err="1"/>
              <a:t>PLCverif</a:t>
            </a:r>
            <a:r>
              <a:rPr lang="en-US" sz="2800" dirty="0"/>
              <a:t> for mutant analysis and test case generation</a:t>
            </a:r>
          </a:p>
        </p:txBody>
      </p:sp>
    </p:spTree>
    <p:extLst>
      <p:ext uri="{BB962C8B-B14F-4D97-AF65-F5344CB8AC3E}">
        <p14:creationId xmlns:p14="http://schemas.microsoft.com/office/powerpoint/2010/main" val="273932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CC65857B-D696-3A2E-F85F-39DB2B3C6393}"/>
              </a:ext>
            </a:extLst>
          </p:cNvPr>
          <p:cNvSpPr>
            <a:spLocks noGrp="1"/>
          </p:cNvSpPr>
          <p:nvPr>
            <p:ph type="ftr" sz="quarter" idx="10"/>
          </p:nvPr>
        </p:nvSpPr>
        <p:spPr>
          <a:xfrm>
            <a:off x="0" y="6448478"/>
            <a:ext cx="5486400" cy="383463"/>
          </a:xfrm>
        </p:spPr>
        <p:txBody>
          <a:bodyPr/>
          <a:lstStyle/>
          <a:p>
            <a:r>
              <a:rPr lang="en-US" dirty="0"/>
              <a:t>Critical Systems Research Group</a:t>
            </a:r>
          </a:p>
        </p:txBody>
      </p:sp>
      <p:sp>
        <p:nvSpPr>
          <p:cNvPr id="3" name="Dia számának helye 2">
            <a:extLst>
              <a:ext uri="{FF2B5EF4-FFF2-40B4-BE49-F238E27FC236}">
                <a16:creationId xmlns:a16="http://schemas.microsoft.com/office/drawing/2014/main" id="{E09D394F-9F28-9B76-739B-1160F7274E21}"/>
              </a:ext>
            </a:extLst>
          </p:cNvPr>
          <p:cNvSpPr>
            <a:spLocks noGrp="1"/>
          </p:cNvSpPr>
          <p:nvPr>
            <p:ph type="sldNum" sz="quarter" idx="11"/>
          </p:nvPr>
        </p:nvSpPr>
        <p:spPr/>
        <p:txBody>
          <a:bodyPr/>
          <a:lstStyle/>
          <a:p>
            <a:fld id="{9BA28B9B-0C36-4B0C-9E4A-C3A158CBB1F1}" type="slidenum">
              <a:rPr lang="en-US" smtClean="0"/>
              <a:pPr/>
              <a:t>15</a:t>
            </a:fld>
            <a:endParaRPr lang="en-US"/>
          </a:p>
        </p:txBody>
      </p:sp>
      <p:sp>
        <p:nvSpPr>
          <p:cNvPr id="5" name="Cím 4">
            <a:extLst>
              <a:ext uri="{FF2B5EF4-FFF2-40B4-BE49-F238E27FC236}">
                <a16:creationId xmlns:a16="http://schemas.microsoft.com/office/drawing/2014/main" id="{3204E906-636A-8E97-9382-BE932A82C9FC}"/>
              </a:ext>
            </a:extLst>
          </p:cNvPr>
          <p:cNvSpPr>
            <a:spLocks noGrp="1"/>
          </p:cNvSpPr>
          <p:nvPr>
            <p:ph type="title"/>
          </p:nvPr>
        </p:nvSpPr>
        <p:spPr/>
        <p:txBody>
          <a:bodyPr/>
          <a:lstStyle/>
          <a:p>
            <a:r>
              <a:rPr lang="en-US" dirty="0">
                <a:ea typeface="Open Sans ExtraBold"/>
                <a:cs typeface="Open Sans ExtraBold"/>
              </a:rPr>
              <a:t>Integration into testing workflow</a:t>
            </a:r>
            <a:endParaRPr lang="hu-HU" dirty="0"/>
          </a:p>
        </p:txBody>
      </p:sp>
      <p:grpSp>
        <p:nvGrpSpPr>
          <p:cNvPr id="9" name="Ábra 3">
            <a:extLst>
              <a:ext uri="{FF2B5EF4-FFF2-40B4-BE49-F238E27FC236}">
                <a16:creationId xmlns:a16="http://schemas.microsoft.com/office/drawing/2014/main" id="{11DEBE98-3F03-8DFE-E72F-E07D67E81B3F}"/>
              </a:ext>
            </a:extLst>
          </p:cNvPr>
          <p:cNvGrpSpPr/>
          <p:nvPr/>
        </p:nvGrpSpPr>
        <p:grpSpPr>
          <a:xfrm>
            <a:off x="749239" y="2947448"/>
            <a:ext cx="396595" cy="1013251"/>
            <a:chOff x="748471" y="2979253"/>
            <a:chExt cx="396595" cy="1013251"/>
          </a:xfrm>
        </p:grpSpPr>
        <p:grpSp>
          <p:nvGrpSpPr>
            <p:cNvPr id="10" name="Ábra 3">
              <a:extLst>
                <a:ext uri="{FF2B5EF4-FFF2-40B4-BE49-F238E27FC236}">
                  <a16:creationId xmlns:a16="http://schemas.microsoft.com/office/drawing/2014/main" id="{99393DAE-4FC4-9AED-A081-D5855759E17F}"/>
                </a:ext>
              </a:extLst>
            </p:cNvPr>
            <p:cNvGrpSpPr/>
            <p:nvPr/>
          </p:nvGrpSpPr>
          <p:grpSpPr>
            <a:xfrm>
              <a:off x="772507" y="2979253"/>
              <a:ext cx="360541" cy="723750"/>
              <a:chOff x="772507" y="2979253"/>
              <a:chExt cx="360541" cy="723750"/>
            </a:xfrm>
          </p:grpSpPr>
          <p:sp>
            <p:nvSpPr>
              <p:cNvPr id="11" name="Freeform: Shape 10">
                <a:extLst>
                  <a:ext uri="{FF2B5EF4-FFF2-40B4-BE49-F238E27FC236}">
                    <a16:creationId xmlns:a16="http://schemas.microsoft.com/office/drawing/2014/main" id="{F5C61C5A-C7FE-59EA-3611-29D94656684D}"/>
                  </a:ext>
                </a:extLst>
              </p:cNvPr>
              <p:cNvSpPr/>
              <p:nvPr/>
            </p:nvSpPr>
            <p:spPr>
              <a:xfrm>
                <a:off x="862643" y="2979253"/>
                <a:ext cx="180270" cy="180937"/>
              </a:xfrm>
              <a:custGeom>
                <a:avLst/>
                <a:gdLst>
                  <a:gd name="connsiteX0" fmla="*/ 180271 w 180270"/>
                  <a:gd name="connsiteY0" fmla="*/ 90469 h 180937"/>
                  <a:gd name="connsiteX1" fmla="*/ 90136 w 180270"/>
                  <a:gd name="connsiteY1" fmla="*/ 180938 h 180937"/>
                  <a:gd name="connsiteX2" fmla="*/ 1 w 180270"/>
                  <a:gd name="connsiteY2" fmla="*/ 90469 h 180937"/>
                  <a:gd name="connsiteX3" fmla="*/ 90136 w 180270"/>
                  <a:gd name="connsiteY3" fmla="*/ 1 h 180937"/>
                  <a:gd name="connsiteX4" fmla="*/ 180271 w 180270"/>
                  <a:gd name="connsiteY4" fmla="*/ 90469 h 180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270" h="180937">
                    <a:moveTo>
                      <a:pt x="180271" y="90469"/>
                    </a:moveTo>
                    <a:cubicBezTo>
                      <a:pt x="180271" y="140434"/>
                      <a:pt x="139916" y="180938"/>
                      <a:pt x="90136" y="180938"/>
                    </a:cubicBezTo>
                    <a:cubicBezTo>
                      <a:pt x="40355" y="180938"/>
                      <a:pt x="1" y="140434"/>
                      <a:pt x="1" y="90469"/>
                    </a:cubicBezTo>
                    <a:cubicBezTo>
                      <a:pt x="1" y="40505"/>
                      <a:pt x="40355" y="1"/>
                      <a:pt x="90136" y="1"/>
                    </a:cubicBezTo>
                    <a:cubicBezTo>
                      <a:pt x="139916" y="1"/>
                      <a:pt x="180271" y="40505"/>
                      <a:pt x="180271" y="90469"/>
                    </a:cubicBezTo>
                    <a:close/>
                  </a:path>
                </a:pathLst>
              </a:custGeom>
              <a:solidFill>
                <a:srgbClr val="FFFFFF"/>
              </a:solidFill>
              <a:ln w="12018" cap="flat">
                <a:solidFill>
                  <a:srgbClr val="000000"/>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2B16F387-050A-4458-8523-18D1F38861A8}"/>
                  </a:ext>
                </a:extLst>
              </p:cNvPr>
              <p:cNvSpPr/>
              <p:nvPr/>
            </p:nvSpPr>
            <p:spPr>
              <a:xfrm>
                <a:off x="772507" y="3160191"/>
                <a:ext cx="360541" cy="542813"/>
              </a:xfrm>
              <a:custGeom>
                <a:avLst/>
                <a:gdLst>
                  <a:gd name="connsiteX0" fmla="*/ 180271 w 360541"/>
                  <a:gd name="connsiteY0" fmla="*/ 1 h 542813"/>
                  <a:gd name="connsiteX1" fmla="*/ 180271 w 360541"/>
                  <a:gd name="connsiteY1" fmla="*/ 301563 h 542813"/>
                  <a:gd name="connsiteX2" fmla="*/ 180271 w 360541"/>
                  <a:gd name="connsiteY2" fmla="*/ 60313 h 542813"/>
                  <a:gd name="connsiteX3" fmla="*/ 1 w 360541"/>
                  <a:gd name="connsiteY3" fmla="*/ 60313 h 542813"/>
                  <a:gd name="connsiteX4" fmla="*/ 180271 w 360541"/>
                  <a:gd name="connsiteY4" fmla="*/ 60313 h 542813"/>
                  <a:gd name="connsiteX5" fmla="*/ 360542 w 360541"/>
                  <a:gd name="connsiteY5" fmla="*/ 60313 h 542813"/>
                  <a:gd name="connsiteX6" fmla="*/ 180271 w 360541"/>
                  <a:gd name="connsiteY6" fmla="*/ 301563 h 542813"/>
                  <a:gd name="connsiteX7" fmla="*/ 1 w 360541"/>
                  <a:gd name="connsiteY7" fmla="*/ 542814 h 542813"/>
                  <a:gd name="connsiteX8" fmla="*/ 180271 w 360541"/>
                  <a:gd name="connsiteY8" fmla="*/ 301563 h 542813"/>
                  <a:gd name="connsiteX9" fmla="*/ 360542 w 360541"/>
                  <a:gd name="connsiteY9" fmla="*/ 542814 h 54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541" h="542813">
                    <a:moveTo>
                      <a:pt x="180271" y="1"/>
                    </a:moveTo>
                    <a:lnTo>
                      <a:pt x="180271" y="301563"/>
                    </a:lnTo>
                    <a:moveTo>
                      <a:pt x="180271" y="60313"/>
                    </a:moveTo>
                    <a:lnTo>
                      <a:pt x="1" y="60313"/>
                    </a:lnTo>
                    <a:moveTo>
                      <a:pt x="180271" y="60313"/>
                    </a:moveTo>
                    <a:lnTo>
                      <a:pt x="360542" y="60313"/>
                    </a:lnTo>
                    <a:moveTo>
                      <a:pt x="180271" y="301563"/>
                    </a:moveTo>
                    <a:lnTo>
                      <a:pt x="1" y="542814"/>
                    </a:lnTo>
                    <a:moveTo>
                      <a:pt x="180271" y="301563"/>
                    </a:moveTo>
                    <a:lnTo>
                      <a:pt x="360542" y="542814"/>
                    </a:lnTo>
                  </a:path>
                </a:pathLst>
              </a:custGeom>
              <a:noFill/>
              <a:ln w="12018" cap="flat">
                <a:solidFill>
                  <a:srgbClr val="000000"/>
                </a:solidFill>
                <a:prstDash val="solid"/>
                <a:miter/>
              </a:ln>
            </p:spPr>
            <p:txBody>
              <a:bodyPr rtlCol="0" anchor="ctr"/>
              <a:lstStyle/>
              <a:p>
                <a:endParaRPr lang="en-US"/>
              </a:p>
            </p:txBody>
          </p:sp>
        </p:grpSp>
        <p:pic>
          <p:nvPicPr>
            <p:cNvPr id="13" name="Picture 12">
              <a:extLst>
                <a:ext uri="{FF2B5EF4-FFF2-40B4-BE49-F238E27FC236}">
                  <a16:creationId xmlns:a16="http://schemas.microsoft.com/office/drawing/2014/main" id="{28A32E75-C77A-F3FE-4A2B-BE77FA5FDFCC}"/>
                </a:ext>
              </a:extLst>
            </p:cNvPr>
            <p:cNvPicPr>
              <a:picLocks noChangeAspect="1"/>
            </p:cNvPicPr>
            <p:nvPr/>
          </p:nvPicPr>
          <p:blipFill>
            <a:blip r:embed="rId3"/>
            <a:stretch>
              <a:fillRect/>
            </a:stretch>
          </p:blipFill>
          <p:spPr>
            <a:xfrm>
              <a:off x="748471" y="3787442"/>
              <a:ext cx="396595" cy="205062"/>
            </a:xfrm>
            <a:custGeom>
              <a:avLst/>
              <a:gdLst>
                <a:gd name="connsiteX0" fmla="*/ 0 w 396595"/>
                <a:gd name="connsiteY0" fmla="*/ 0 h 205062"/>
                <a:gd name="connsiteX1" fmla="*/ 396595 w 396595"/>
                <a:gd name="connsiteY1" fmla="*/ 0 h 205062"/>
                <a:gd name="connsiteX2" fmla="*/ 396595 w 396595"/>
                <a:gd name="connsiteY2" fmla="*/ 205063 h 205062"/>
                <a:gd name="connsiteX3" fmla="*/ 0 w 396595"/>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396595" h="205062">
                  <a:moveTo>
                    <a:pt x="0" y="0"/>
                  </a:moveTo>
                  <a:lnTo>
                    <a:pt x="396595" y="0"/>
                  </a:lnTo>
                  <a:lnTo>
                    <a:pt x="396595" y="205063"/>
                  </a:lnTo>
                  <a:lnTo>
                    <a:pt x="0" y="205063"/>
                  </a:lnTo>
                  <a:close/>
                </a:path>
              </a:pathLst>
            </a:custGeom>
          </p:spPr>
        </p:pic>
      </p:grpSp>
      <p:grpSp>
        <p:nvGrpSpPr>
          <p:cNvPr id="14" name="Ábra 3">
            <a:extLst>
              <a:ext uri="{FF2B5EF4-FFF2-40B4-BE49-F238E27FC236}">
                <a16:creationId xmlns:a16="http://schemas.microsoft.com/office/drawing/2014/main" id="{BF367E90-CD2B-25C3-3156-85E0728C1954}"/>
              </a:ext>
            </a:extLst>
          </p:cNvPr>
          <p:cNvGrpSpPr/>
          <p:nvPr/>
        </p:nvGrpSpPr>
        <p:grpSpPr>
          <a:xfrm>
            <a:off x="574978" y="4218837"/>
            <a:ext cx="745118" cy="767175"/>
            <a:chOff x="574210" y="4250642"/>
            <a:chExt cx="745118" cy="767175"/>
          </a:xfrm>
        </p:grpSpPr>
        <p:grpSp>
          <p:nvGrpSpPr>
            <p:cNvPr id="15" name="Ábra 3">
              <a:extLst>
                <a:ext uri="{FF2B5EF4-FFF2-40B4-BE49-F238E27FC236}">
                  <a16:creationId xmlns:a16="http://schemas.microsoft.com/office/drawing/2014/main" id="{BCA0DAAF-4626-6A9F-22A1-4D46B8FE1363}"/>
                </a:ext>
              </a:extLst>
            </p:cNvPr>
            <p:cNvGrpSpPr/>
            <p:nvPr/>
          </p:nvGrpSpPr>
          <p:grpSpPr>
            <a:xfrm>
              <a:off x="712417" y="4250642"/>
              <a:ext cx="480721" cy="482500"/>
              <a:chOff x="712417" y="4250642"/>
              <a:chExt cx="480721" cy="482500"/>
            </a:xfrm>
          </p:grpSpPr>
          <p:sp>
            <p:nvSpPr>
              <p:cNvPr id="16" name="Freeform: Shape 15">
                <a:extLst>
                  <a:ext uri="{FF2B5EF4-FFF2-40B4-BE49-F238E27FC236}">
                    <a16:creationId xmlns:a16="http://schemas.microsoft.com/office/drawing/2014/main" id="{50431F3F-00D8-42F0-5531-C7E8868D845A}"/>
                  </a:ext>
                </a:extLst>
              </p:cNvPr>
              <p:cNvSpPr/>
              <p:nvPr/>
            </p:nvSpPr>
            <p:spPr>
              <a:xfrm>
                <a:off x="712417" y="4250642"/>
                <a:ext cx="480721" cy="482500"/>
              </a:xfrm>
              <a:custGeom>
                <a:avLst/>
                <a:gdLst>
                  <a:gd name="connsiteX0" fmla="*/ 1 w 480721"/>
                  <a:gd name="connsiteY0" fmla="*/ 0 h 482500"/>
                  <a:gd name="connsiteX1" fmla="*/ 480722 w 480721"/>
                  <a:gd name="connsiteY1" fmla="*/ 0 h 482500"/>
                  <a:gd name="connsiteX2" fmla="*/ 480722 w 480721"/>
                  <a:gd name="connsiteY2" fmla="*/ 482501 h 482500"/>
                  <a:gd name="connsiteX3" fmla="*/ 1 w 480721"/>
                  <a:gd name="connsiteY3" fmla="*/ 482501 h 482500"/>
                </a:gdLst>
                <a:ahLst/>
                <a:cxnLst>
                  <a:cxn ang="0">
                    <a:pos x="connsiteX0" y="connsiteY0"/>
                  </a:cxn>
                  <a:cxn ang="0">
                    <a:pos x="connsiteX1" y="connsiteY1"/>
                  </a:cxn>
                  <a:cxn ang="0">
                    <a:pos x="connsiteX2" y="connsiteY2"/>
                  </a:cxn>
                  <a:cxn ang="0">
                    <a:pos x="connsiteX3" y="connsiteY3"/>
                  </a:cxn>
                </a:cxnLst>
                <a:rect l="l" t="t" r="r" b="b"/>
                <a:pathLst>
                  <a:path w="480721" h="482500">
                    <a:moveTo>
                      <a:pt x="1" y="0"/>
                    </a:moveTo>
                    <a:lnTo>
                      <a:pt x="480722" y="0"/>
                    </a:lnTo>
                    <a:lnTo>
                      <a:pt x="480722" y="482501"/>
                    </a:lnTo>
                    <a:lnTo>
                      <a:pt x="1" y="482501"/>
                    </a:lnTo>
                    <a:close/>
                  </a:path>
                </a:pathLst>
              </a:custGeom>
              <a:noFill/>
              <a:ln w="12018"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F824D52-B25C-AC78-CD66-FCA64E988E46}"/>
                  </a:ext>
                </a:extLst>
              </p:cNvPr>
              <p:cNvSpPr/>
              <p:nvPr/>
            </p:nvSpPr>
            <p:spPr>
              <a:xfrm>
                <a:off x="714220" y="4251170"/>
                <a:ext cx="477116" cy="481490"/>
              </a:xfrm>
              <a:custGeom>
                <a:avLst/>
                <a:gdLst>
                  <a:gd name="connsiteX0" fmla="*/ 303576 w 477116"/>
                  <a:gd name="connsiteY0" fmla="*/ 303328 h 481490"/>
                  <a:gd name="connsiteX1" fmla="*/ 294082 w 477116"/>
                  <a:gd name="connsiteY1" fmla="*/ 312978 h 481490"/>
                  <a:gd name="connsiteX2" fmla="*/ 284468 w 477116"/>
                  <a:gd name="connsiteY2" fmla="*/ 303328 h 481490"/>
                  <a:gd name="connsiteX3" fmla="*/ 294082 w 477116"/>
                  <a:gd name="connsiteY3" fmla="*/ 293798 h 481490"/>
                  <a:gd name="connsiteX4" fmla="*/ 303576 w 477116"/>
                  <a:gd name="connsiteY4" fmla="*/ 303328 h 481490"/>
                  <a:gd name="connsiteX5" fmla="*/ 334943 w 477116"/>
                  <a:gd name="connsiteY5" fmla="*/ 107915 h 481490"/>
                  <a:gd name="connsiteX6" fmla="*/ 325329 w 477116"/>
                  <a:gd name="connsiteY6" fmla="*/ 98265 h 481490"/>
                  <a:gd name="connsiteX7" fmla="*/ 334943 w 477116"/>
                  <a:gd name="connsiteY7" fmla="*/ 88615 h 481490"/>
                  <a:gd name="connsiteX8" fmla="*/ 344438 w 477116"/>
                  <a:gd name="connsiteY8" fmla="*/ 98265 h 481490"/>
                  <a:gd name="connsiteX9" fmla="*/ 334943 w 477116"/>
                  <a:gd name="connsiteY9" fmla="*/ 107915 h 481490"/>
                  <a:gd name="connsiteX10" fmla="*/ 297808 w 477116"/>
                  <a:gd name="connsiteY10" fmla="*/ 203812 h 481490"/>
                  <a:gd name="connsiteX11" fmla="*/ 288193 w 477116"/>
                  <a:gd name="connsiteY11" fmla="*/ 213342 h 481490"/>
                  <a:gd name="connsiteX12" fmla="*/ 278579 w 477116"/>
                  <a:gd name="connsiteY12" fmla="*/ 203812 h 481490"/>
                  <a:gd name="connsiteX13" fmla="*/ 288193 w 477116"/>
                  <a:gd name="connsiteY13" fmla="*/ 194162 h 481490"/>
                  <a:gd name="connsiteX14" fmla="*/ 297808 w 477116"/>
                  <a:gd name="connsiteY14" fmla="*/ 203812 h 481490"/>
                  <a:gd name="connsiteX15" fmla="*/ 348644 w 477116"/>
                  <a:gd name="connsiteY15" fmla="*/ 373773 h 481490"/>
                  <a:gd name="connsiteX16" fmla="*/ 358258 w 477116"/>
                  <a:gd name="connsiteY16" fmla="*/ 364123 h 481490"/>
                  <a:gd name="connsiteX17" fmla="*/ 367873 w 477116"/>
                  <a:gd name="connsiteY17" fmla="*/ 373773 h 481490"/>
                  <a:gd name="connsiteX18" fmla="*/ 358258 w 477116"/>
                  <a:gd name="connsiteY18" fmla="*/ 383302 h 481490"/>
                  <a:gd name="connsiteX19" fmla="*/ 348644 w 477116"/>
                  <a:gd name="connsiteY19" fmla="*/ 373773 h 481490"/>
                  <a:gd name="connsiteX20" fmla="*/ 396716 w 477116"/>
                  <a:gd name="connsiteY20" fmla="*/ 319492 h 481490"/>
                  <a:gd name="connsiteX21" fmla="*/ 391188 w 477116"/>
                  <a:gd name="connsiteY21" fmla="*/ 328900 h 481490"/>
                  <a:gd name="connsiteX22" fmla="*/ 391188 w 477116"/>
                  <a:gd name="connsiteY22" fmla="*/ 396450 h 481490"/>
                  <a:gd name="connsiteX23" fmla="*/ 313671 w 477116"/>
                  <a:gd name="connsiteY23" fmla="*/ 442409 h 481490"/>
                  <a:gd name="connsiteX24" fmla="*/ 313671 w 477116"/>
                  <a:gd name="connsiteY24" fmla="*/ 387524 h 481490"/>
                  <a:gd name="connsiteX25" fmla="*/ 330256 w 477116"/>
                  <a:gd name="connsiteY25" fmla="*/ 387524 h 481490"/>
                  <a:gd name="connsiteX26" fmla="*/ 358258 w 477116"/>
                  <a:gd name="connsiteY26" fmla="*/ 405135 h 481490"/>
                  <a:gd name="connsiteX27" fmla="*/ 389505 w 477116"/>
                  <a:gd name="connsiteY27" fmla="*/ 373773 h 481490"/>
                  <a:gd name="connsiteX28" fmla="*/ 358258 w 477116"/>
                  <a:gd name="connsiteY28" fmla="*/ 342290 h 481490"/>
                  <a:gd name="connsiteX29" fmla="*/ 328093 w 477116"/>
                  <a:gd name="connsiteY29" fmla="*/ 365691 h 481490"/>
                  <a:gd name="connsiteX30" fmla="*/ 302735 w 477116"/>
                  <a:gd name="connsiteY30" fmla="*/ 365691 h 481490"/>
                  <a:gd name="connsiteX31" fmla="*/ 291919 w 477116"/>
                  <a:gd name="connsiteY31" fmla="*/ 376668 h 481490"/>
                  <a:gd name="connsiteX32" fmla="*/ 291919 w 477116"/>
                  <a:gd name="connsiteY32" fmla="*/ 455316 h 481490"/>
                  <a:gd name="connsiteX33" fmla="*/ 287472 w 477116"/>
                  <a:gd name="connsiteY33" fmla="*/ 457969 h 481490"/>
                  <a:gd name="connsiteX34" fmla="*/ 249375 w 477116"/>
                  <a:gd name="connsiteY34" fmla="*/ 435774 h 481490"/>
                  <a:gd name="connsiteX35" fmla="*/ 249375 w 477116"/>
                  <a:gd name="connsiteY35" fmla="*/ 153150 h 481490"/>
                  <a:gd name="connsiteX36" fmla="*/ 280261 w 477116"/>
                  <a:gd name="connsiteY36" fmla="*/ 153150 h 481490"/>
                  <a:gd name="connsiteX37" fmla="*/ 280261 w 477116"/>
                  <a:gd name="connsiteY37" fmla="*/ 173535 h 481490"/>
                  <a:gd name="connsiteX38" fmla="*/ 256946 w 477116"/>
                  <a:gd name="connsiteY38" fmla="*/ 203812 h 481490"/>
                  <a:gd name="connsiteX39" fmla="*/ 288193 w 477116"/>
                  <a:gd name="connsiteY39" fmla="*/ 235175 h 481490"/>
                  <a:gd name="connsiteX40" fmla="*/ 319440 w 477116"/>
                  <a:gd name="connsiteY40" fmla="*/ 203812 h 481490"/>
                  <a:gd name="connsiteX41" fmla="*/ 302014 w 477116"/>
                  <a:gd name="connsiteY41" fmla="*/ 175707 h 481490"/>
                  <a:gd name="connsiteX42" fmla="*/ 302014 w 477116"/>
                  <a:gd name="connsiteY42" fmla="*/ 153150 h 481490"/>
                  <a:gd name="connsiteX43" fmla="*/ 337828 w 477116"/>
                  <a:gd name="connsiteY43" fmla="*/ 153150 h 481490"/>
                  <a:gd name="connsiteX44" fmla="*/ 348644 w 477116"/>
                  <a:gd name="connsiteY44" fmla="*/ 142173 h 481490"/>
                  <a:gd name="connsiteX45" fmla="*/ 348644 w 477116"/>
                  <a:gd name="connsiteY45" fmla="*/ 126371 h 481490"/>
                  <a:gd name="connsiteX46" fmla="*/ 366190 w 477116"/>
                  <a:gd name="connsiteY46" fmla="*/ 98265 h 481490"/>
                  <a:gd name="connsiteX47" fmla="*/ 334943 w 477116"/>
                  <a:gd name="connsiteY47" fmla="*/ 66903 h 481490"/>
                  <a:gd name="connsiteX48" fmla="*/ 303576 w 477116"/>
                  <a:gd name="connsiteY48" fmla="*/ 98265 h 481490"/>
                  <a:gd name="connsiteX49" fmla="*/ 326891 w 477116"/>
                  <a:gd name="connsiteY49" fmla="*/ 128542 h 481490"/>
                  <a:gd name="connsiteX50" fmla="*/ 326891 w 477116"/>
                  <a:gd name="connsiteY50" fmla="*/ 131316 h 481490"/>
                  <a:gd name="connsiteX51" fmla="*/ 249375 w 477116"/>
                  <a:gd name="connsiteY51" fmla="*/ 131316 h 481490"/>
                  <a:gd name="connsiteX52" fmla="*/ 249375 w 477116"/>
                  <a:gd name="connsiteY52" fmla="*/ 52427 h 481490"/>
                  <a:gd name="connsiteX53" fmla="*/ 297207 w 477116"/>
                  <a:gd name="connsiteY53" fmla="*/ 23719 h 481490"/>
                  <a:gd name="connsiteX54" fmla="*/ 397077 w 477116"/>
                  <a:gd name="connsiteY54" fmla="*/ 84755 h 481490"/>
                  <a:gd name="connsiteX55" fmla="*/ 397077 w 477116"/>
                  <a:gd name="connsiteY55" fmla="*/ 151943 h 481490"/>
                  <a:gd name="connsiteX56" fmla="*/ 402485 w 477116"/>
                  <a:gd name="connsiteY56" fmla="*/ 161473 h 481490"/>
                  <a:gd name="connsiteX57" fmla="*/ 455364 w 477116"/>
                  <a:gd name="connsiteY57" fmla="*/ 191508 h 481490"/>
                  <a:gd name="connsiteX58" fmla="*/ 455364 w 477116"/>
                  <a:gd name="connsiteY58" fmla="*/ 225042 h 481490"/>
                  <a:gd name="connsiteX59" fmla="*/ 355374 w 477116"/>
                  <a:gd name="connsiteY59" fmla="*/ 225042 h 481490"/>
                  <a:gd name="connsiteX60" fmla="*/ 344438 w 477116"/>
                  <a:gd name="connsiteY60" fmla="*/ 236019 h 481490"/>
                  <a:gd name="connsiteX61" fmla="*/ 344438 w 477116"/>
                  <a:gd name="connsiteY61" fmla="*/ 289577 h 481490"/>
                  <a:gd name="connsiteX62" fmla="*/ 321964 w 477116"/>
                  <a:gd name="connsiteY62" fmla="*/ 289577 h 481490"/>
                  <a:gd name="connsiteX63" fmla="*/ 294082 w 477116"/>
                  <a:gd name="connsiteY63" fmla="*/ 271965 h 481490"/>
                  <a:gd name="connsiteX64" fmla="*/ 262715 w 477116"/>
                  <a:gd name="connsiteY64" fmla="*/ 303328 h 481490"/>
                  <a:gd name="connsiteX65" fmla="*/ 294082 w 477116"/>
                  <a:gd name="connsiteY65" fmla="*/ 334811 h 481490"/>
                  <a:gd name="connsiteX66" fmla="*/ 324127 w 477116"/>
                  <a:gd name="connsiteY66" fmla="*/ 311410 h 481490"/>
                  <a:gd name="connsiteX67" fmla="*/ 355374 w 477116"/>
                  <a:gd name="connsiteY67" fmla="*/ 311410 h 481490"/>
                  <a:gd name="connsiteX68" fmla="*/ 366190 w 477116"/>
                  <a:gd name="connsiteY68" fmla="*/ 300433 h 481490"/>
                  <a:gd name="connsiteX69" fmla="*/ 366190 w 477116"/>
                  <a:gd name="connsiteY69" fmla="*/ 246875 h 481490"/>
                  <a:gd name="connsiteX70" fmla="*/ 455364 w 477116"/>
                  <a:gd name="connsiteY70" fmla="*/ 246875 h 481490"/>
                  <a:gd name="connsiteX71" fmla="*/ 455364 w 477116"/>
                  <a:gd name="connsiteY71" fmla="*/ 286320 h 481490"/>
                  <a:gd name="connsiteX72" fmla="*/ 165609 w 477116"/>
                  <a:gd name="connsiteY72" fmla="*/ 287888 h 481490"/>
                  <a:gd name="connsiteX73" fmla="*/ 175103 w 477116"/>
                  <a:gd name="connsiteY73" fmla="*/ 297538 h 481490"/>
                  <a:gd name="connsiteX74" fmla="*/ 165609 w 477116"/>
                  <a:gd name="connsiteY74" fmla="*/ 307188 h 481490"/>
                  <a:gd name="connsiteX75" fmla="*/ 155995 w 477116"/>
                  <a:gd name="connsiteY75" fmla="*/ 297538 h 481490"/>
                  <a:gd name="connsiteX76" fmla="*/ 165609 w 477116"/>
                  <a:gd name="connsiteY76" fmla="*/ 287888 h 481490"/>
                  <a:gd name="connsiteX77" fmla="*/ 150106 w 477116"/>
                  <a:gd name="connsiteY77" fmla="*/ 115876 h 481490"/>
                  <a:gd name="connsiteX78" fmla="*/ 159720 w 477116"/>
                  <a:gd name="connsiteY78" fmla="*/ 106226 h 481490"/>
                  <a:gd name="connsiteX79" fmla="*/ 169335 w 477116"/>
                  <a:gd name="connsiteY79" fmla="*/ 115876 h 481490"/>
                  <a:gd name="connsiteX80" fmla="*/ 159720 w 477116"/>
                  <a:gd name="connsiteY80" fmla="*/ 125526 h 481490"/>
                  <a:gd name="connsiteX81" fmla="*/ 150106 w 477116"/>
                  <a:gd name="connsiteY81" fmla="*/ 115876 h 481490"/>
                  <a:gd name="connsiteX82" fmla="*/ 110927 w 477116"/>
                  <a:gd name="connsiteY82" fmla="*/ 203812 h 481490"/>
                  <a:gd name="connsiteX83" fmla="*/ 101313 w 477116"/>
                  <a:gd name="connsiteY83" fmla="*/ 213342 h 481490"/>
                  <a:gd name="connsiteX84" fmla="*/ 91818 w 477116"/>
                  <a:gd name="connsiteY84" fmla="*/ 203812 h 481490"/>
                  <a:gd name="connsiteX85" fmla="*/ 101313 w 477116"/>
                  <a:gd name="connsiteY85" fmla="*/ 194162 h 481490"/>
                  <a:gd name="connsiteX86" fmla="*/ 110927 w 477116"/>
                  <a:gd name="connsiteY86" fmla="*/ 203812 h 481490"/>
                  <a:gd name="connsiteX87" fmla="*/ 167652 w 477116"/>
                  <a:gd name="connsiteY87" fmla="*/ 391264 h 481490"/>
                  <a:gd name="connsiteX88" fmla="*/ 177267 w 477116"/>
                  <a:gd name="connsiteY88" fmla="*/ 381734 h 481490"/>
                  <a:gd name="connsiteX89" fmla="*/ 186881 w 477116"/>
                  <a:gd name="connsiteY89" fmla="*/ 391264 h 481490"/>
                  <a:gd name="connsiteX90" fmla="*/ 177267 w 477116"/>
                  <a:gd name="connsiteY90" fmla="*/ 400914 h 481490"/>
                  <a:gd name="connsiteX91" fmla="*/ 167652 w 477116"/>
                  <a:gd name="connsiteY91" fmla="*/ 391264 h 481490"/>
                  <a:gd name="connsiteX92" fmla="*/ 183636 w 477116"/>
                  <a:gd name="connsiteY92" fmla="*/ 457849 h 481490"/>
                  <a:gd name="connsiteX93" fmla="*/ 80041 w 477116"/>
                  <a:gd name="connsiteY93" fmla="*/ 396450 h 481490"/>
                  <a:gd name="connsiteX94" fmla="*/ 80041 w 477116"/>
                  <a:gd name="connsiteY94" fmla="*/ 328900 h 481490"/>
                  <a:gd name="connsiteX95" fmla="*/ 74512 w 477116"/>
                  <a:gd name="connsiteY95" fmla="*/ 319371 h 481490"/>
                  <a:gd name="connsiteX96" fmla="*/ 70546 w 477116"/>
                  <a:gd name="connsiteY96" fmla="*/ 317200 h 481490"/>
                  <a:gd name="connsiteX97" fmla="*/ 99270 w 477116"/>
                  <a:gd name="connsiteY97" fmla="*/ 317200 h 481490"/>
                  <a:gd name="connsiteX98" fmla="*/ 99270 w 477116"/>
                  <a:gd name="connsiteY98" fmla="*/ 394279 h 481490"/>
                  <a:gd name="connsiteX99" fmla="*/ 110086 w 477116"/>
                  <a:gd name="connsiteY99" fmla="*/ 405135 h 481490"/>
                  <a:gd name="connsiteX100" fmla="*/ 149265 w 477116"/>
                  <a:gd name="connsiteY100" fmla="*/ 405135 h 481490"/>
                  <a:gd name="connsiteX101" fmla="*/ 177267 w 477116"/>
                  <a:gd name="connsiteY101" fmla="*/ 422747 h 481490"/>
                  <a:gd name="connsiteX102" fmla="*/ 208514 w 477116"/>
                  <a:gd name="connsiteY102" fmla="*/ 391264 h 481490"/>
                  <a:gd name="connsiteX103" fmla="*/ 177267 w 477116"/>
                  <a:gd name="connsiteY103" fmla="*/ 359901 h 481490"/>
                  <a:gd name="connsiteX104" fmla="*/ 147101 w 477116"/>
                  <a:gd name="connsiteY104" fmla="*/ 383302 h 481490"/>
                  <a:gd name="connsiteX105" fmla="*/ 121022 w 477116"/>
                  <a:gd name="connsiteY105" fmla="*/ 383302 h 481490"/>
                  <a:gd name="connsiteX106" fmla="*/ 121022 w 477116"/>
                  <a:gd name="connsiteY106" fmla="*/ 306343 h 481490"/>
                  <a:gd name="connsiteX107" fmla="*/ 110086 w 477116"/>
                  <a:gd name="connsiteY107" fmla="*/ 295367 h 481490"/>
                  <a:gd name="connsiteX108" fmla="*/ 31127 w 477116"/>
                  <a:gd name="connsiteY108" fmla="*/ 295367 h 481490"/>
                  <a:gd name="connsiteX109" fmla="*/ 21753 w 477116"/>
                  <a:gd name="connsiteY109" fmla="*/ 290300 h 481490"/>
                  <a:gd name="connsiteX110" fmla="*/ 21753 w 477116"/>
                  <a:gd name="connsiteY110" fmla="*/ 191508 h 481490"/>
                  <a:gd name="connsiteX111" fmla="*/ 74633 w 477116"/>
                  <a:gd name="connsiteY111" fmla="*/ 161473 h 481490"/>
                  <a:gd name="connsiteX112" fmla="*/ 80041 w 477116"/>
                  <a:gd name="connsiteY112" fmla="*/ 151943 h 481490"/>
                  <a:gd name="connsiteX113" fmla="*/ 80041 w 477116"/>
                  <a:gd name="connsiteY113" fmla="*/ 123838 h 481490"/>
                  <a:gd name="connsiteX114" fmla="*/ 93381 w 477116"/>
                  <a:gd name="connsiteY114" fmla="*/ 123838 h 481490"/>
                  <a:gd name="connsiteX115" fmla="*/ 93381 w 477116"/>
                  <a:gd name="connsiteY115" fmla="*/ 173535 h 481490"/>
                  <a:gd name="connsiteX116" fmla="*/ 70066 w 477116"/>
                  <a:gd name="connsiteY116" fmla="*/ 203812 h 481490"/>
                  <a:gd name="connsiteX117" fmla="*/ 101313 w 477116"/>
                  <a:gd name="connsiteY117" fmla="*/ 235175 h 481490"/>
                  <a:gd name="connsiteX118" fmla="*/ 132680 w 477116"/>
                  <a:gd name="connsiteY118" fmla="*/ 203812 h 481490"/>
                  <a:gd name="connsiteX119" fmla="*/ 115133 w 477116"/>
                  <a:gd name="connsiteY119" fmla="*/ 175707 h 481490"/>
                  <a:gd name="connsiteX120" fmla="*/ 115133 w 477116"/>
                  <a:gd name="connsiteY120" fmla="*/ 123838 h 481490"/>
                  <a:gd name="connsiteX121" fmla="*/ 129555 w 477116"/>
                  <a:gd name="connsiteY121" fmla="*/ 123838 h 481490"/>
                  <a:gd name="connsiteX122" fmla="*/ 159720 w 477116"/>
                  <a:gd name="connsiteY122" fmla="*/ 147239 h 481490"/>
                  <a:gd name="connsiteX123" fmla="*/ 190967 w 477116"/>
                  <a:gd name="connsiteY123" fmla="*/ 115876 h 481490"/>
                  <a:gd name="connsiteX124" fmla="*/ 159720 w 477116"/>
                  <a:gd name="connsiteY124" fmla="*/ 84393 h 481490"/>
                  <a:gd name="connsiteX125" fmla="*/ 131838 w 477116"/>
                  <a:gd name="connsiteY125" fmla="*/ 102004 h 481490"/>
                  <a:gd name="connsiteX126" fmla="*/ 80041 w 477116"/>
                  <a:gd name="connsiteY126" fmla="*/ 102004 h 481490"/>
                  <a:gd name="connsiteX127" fmla="*/ 80041 w 477116"/>
                  <a:gd name="connsiteY127" fmla="*/ 84755 h 481490"/>
                  <a:gd name="connsiteX128" fmla="*/ 179911 w 477116"/>
                  <a:gd name="connsiteY128" fmla="*/ 23598 h 481490"/>
                  <a:gd name="connsiteX129" fmla="*/ 227742 w 477116"/>
                  <a:gd name="connsiteY129" fmla="*/ 52307 h 481490"/>
                  <a:gd name="connsiteX130" fmla="*/ 227742 w 477116"/>
                  <a:gd name="connsiteY130" fmla="*/ 178240 h 481490"/>
                  <a:gd name="connsiteX131" fmla="*/ 162605 w 477116"/>
                  <a:gd name="connsiteY131" fmla="*/ 178240 h 481490"/>
                  <a:gd name="connsiteX132" fmla="*/ 151788 w 477116"/>
                  <a:gd name="connsiteY132" fmla="*/ 189096 h 481490"/>
                  <a:gd name="connsiteX133" fmla="*/ 151788 w 477116"/>
                  <a:gd name="connsiteY133" fmla="*/ 269432 h 481490"/>
                  <a:gd name="connsiteX134" fmla="*/ 134242 w 477116"/>
                  <a:gd name="connsiteY134" fmla="*/ 297538 h 481490"/>
                  <a:gd name="connsiteX135" fmla="*/ 165609 w 477116"/>
                  <a:gd name="connsiteY135" fmla="*/ 328900 h 481490"/>
                  <a:gd name="connsiteX136" fmla="*/ 196856 w 477116"/>
                  <a:gd name="connsiteY136" fmla="*/ 297538 h 481490"/>
                  <a:gd name="connsiteX137" fmla="*/ 173541 w 477116"/>
                  <a:gd name="connsiteY137" fmla="*/ 267261 h 481490"/>
                  <a:gd name="connsiteX138" fmla="*/ 173541 w 477116"/>
                  <a:gd name="connsiteY138" fmla="*/ 199952 h 481490"/>
                  <a:gd name="connsiteX139" fmla="*/ 227742 w 477116"/>
                  <a:gd name="connsiteY139" fmla="*/ 199952 h 481490"/>
                  <a:gd name="connsiteX140" fmla="*/ 227742 w 477116"/>
                  <a:gd name="connsiteY140" fmla="*/ 431552 h 481490"/>
                  <a:gd name="connsiteX141" fmla="*/ 477117 w 477116"/>
                  <a:gd name="connsiteY141" fmla="*/ 185236 h 481490"/>
                  <a:gd name="connsiteX142" fmla="*/ 471589 w 477116"/>
                  <a:gd name="connsiteY142" fmla="*/ 175707 h 481490"/>
                  <a:gd name="connsiteX143" fmla="*/ 418709 w 477116"/>
                  <a:gd name="connsiteY143" fmla="*/ 145550 h 481490"/>
                  <a:gd name="connsiteX144" fmla="*/ 418709 w 477116"/>
                  <a:gd name="connsiteY144" fmla="*/ 78603 h 481490"/>
                  <a:gd name="connsiteX145" fmla="*/ 413541 w 477116"/>
                  <a:gd name="connsiteY145" fmla="*/ 69315 h 481490"/>
                  <a:gd name="connsiteX146" fmla="*/ 302855 w 477116"/>
                  <a:gd name="connsiteY146" fmla="*/ 1644 h 481490"/>
                  <a:gd name="connsiteX147" fmla="*/ 291678 w 477116"/>
                  <a:gd name="connsiteY147" fmla="*/ 1524 h 481490"/>
                  <a:gd name="connsiteX148" fmla="*/ 238559 w 477116"/>
                  <a:gd name="connsiteY148" fmla="*/ 33489 h 481490"/>
                  <a:gd name="connsiteX149" fmla="*/ 185439 w 477116"/>
                  <a:gd name="connsiteY149" fmla="*/ 1524 h 481490"/>
                  <a:gd name="connsiteX150" fmla="*/ 174262 w 477116"/>
                  <a:gd name="connsiteY150" fmla="*/ 1644 h 481490"/>
                  <a:gd name="connsiteX151" fmla="*/ 63576 w 477116"/>
                  <a:gd name="connsiteY151" fmla="*/ 69315 h 481490"/>
                  <a:gd name="connsiteX152" fmla="*/ 58408 w 477116"/>
                  <a:gd name="connsiteY152" fmla="*/ 78603 h 481490"/>
                  <a:gd name="connsiteX153" fmla="*/ 58408 w 477116"/>
                  <a:gd name="connsiteY153" fmla="*/ 145550 h 481490"/>
                  <a:gd name="connsiteX154" fmla="*/ 5529 w 477116"/>
                  <a:gd name="connsiteY154" fmla="*/ 175707 h 481490"/>
                  <a:gd name="connsiteX155" fmla="*/ 1 w 477116"/>
                  <a:gd name="connsiteY155" fmla="*/ 185115 h 481490"/>
                  <a:gd name="connsiteX156" fmla="*/ 1 w 477116"/>
                  <a:gd name="connsiteY156" fmla="*/ 296694 h 481490"/>
                  <a:gd name="connsiteX157" fmla="*/ 5649 w 477116"/>
                  <a:gd name="connsiteY157" fmla="*/ 306223 h 481490"/>
                  <a:gd name="connsiteX158" fmla="*/ 58408 w 477116"/>
                  <a:gd name="connsiteY158" fmla="*/ 335414 h 481490"/>
                  <a:gd name="connsiteX159" fmla="*/ 58408 w 477116"/>
                  <a:gd name="connsiteY159" fmla="*/ 402602 h 481490"/>
                  <a:gd name="connsiteX160" fmla="*/ 63696 w 477116"/>
                  <a:gd name="connsiteY160" fmla="*/ 412011 h 481490"/>
                  <a:gd name="connsiteX161" fmla="*/ 178108 w 477116"/>
                  <a:gd name="connsiteY161" fmla="*/ 479923 h 481490"/>
                  <a:gd name="connsiteX162" fmla="*/ 189285 w 477116"/>
                  <a:gd name="connsiteY162" fmla="*/ 479923 h 481490"/>
                  <a:gd name="connsiteX163" fmla="*/ 234953 w 477116"/>
                  <a:gd name="connsiteY163" fmla="*/ 452541 h 481490"/>
                  <a:gd name="connsiteX164" fmla="*/ 282184 w 477116"/>
                  <a:gd name="connsiteY164" fmla="*/ 480044 h 481490"/>
                  <a:gd name="connsiteX165" fmla="*/ 287592 w 477116"/>
                  <a:gd name="connsiteY165" fmla="*/ 481491 h 481490"/>
                  <a:gd name="connsiteX166" fmla="*/ 293121 w 477116"/>
                  <a:gd name="connsiteY166" fmla="*/ 479923 h 481490"/>
                  <a:gd name="connsiteX167" fmla="*/ 407532 w 477116"/>
                  <a:gd name="connsiteY167" fmla="*/ 412011 h 481490"/>
                  <a:gd name="connsiteX168" fmla="*/ 412940 w 477116"/>
                  <a:gd name="connsiteY168" fmla="*/ 402602 h 481490"/>
                  <a:gd name="connsiteX169" fmla="*/ 412940 w 477116"/>
                  <a:gd name="connsiteY169" fmla="*/ 335293 h 481490"/>
                  <a:gd name="connsiteX170" fmla="*/ 471589 w 477116"/>
                  <a:gd name="connsiteY170" fmla="*/ 302122 h 481490"/>
                  <a:gd name="connsiteX171" fmla="*/ 477117 w 477116"/>
                  <a:gd name="connsiteY171" fmla="*/ 292592 h 48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77116" h="481490">
                    <a:moveTo>
                      <a:pt x="303576" y="303328"/>
                    </a:moveTo>
                    <a:cubicBezTo>
                      <a:pt x="303576" y="308635"/>
                      <a:pt x="299250" y="312978"/>
                      <a:pt x="294082" y="312978"/>
                    </a:cubicBezTo>
                    <a:cubicBezTo>
                      <a:pt x="288794" y="312978"/>
                      <a:pt x="284468" y="308635"/>
                      <a:pt x="284468" y="303328"/>
                    </a:cubicBezTo>
                    <a:cubicBezTo>
                      <a:pt x="284468" y="298141"/>
                      <a:pt x="288794" y="293798"/>
                      <a:pt x="294082" y="293798"/>
                    </a:cubicBezTo>
                    <a:cubicBezTo>
                      <a:pt x="299250" y="293798"/>
                      <a:pt x="303576" y="298141"/>
                      <a:pt x="303576" y="303328"/>
                    </a:cubicBezTo>
                    <a:close/>
                    <a:moveTo>
                      <a:pt x="334943" y="107915"/>
                    </a:moveTo>
                    <a:cubicBezTo>
                      <a:pt x="329655" y="107915"/>
                      <a:pt x="325329" y="103573"/>
                      <a:pt x="325329" y="98265"/>
                    </a:cubicBezTo>
                    <a:cubicBezTo>
                      <a:pt x="325329" y="92958"/>
                      <a:pt x="329655" y="88615"/>
                      <a:pt x="334943" y="88615"/>
                    </a:cubicBezTo>
                    <a:cubicBezTo>
                      <a:pt x="340231" y="88615"/>
                      <a:pt x="344438" y="92958"/>
                      <a:pt x="344438" y="98265"/>
                    </a:cubicBezTo>
                    <a:cubicBezTo>
                      <a:pt x="344438" y="103573"/>
                      <a:pt x="340231" y="107915"/>
                      <a:pt x="334943" y="107915"/>
                    </a:cubicBezTo>
                    <a:close/>
                    <a:moveTo>
                      <a:pt x="297808" y="203812"/>
                    </a:moveTo>
                    <a:cubicBezTo>
                      <a:pt x="297808" y="208999"/>
                      <a:pt x="293481" y="213342"/>
                      <a:pt x="288193" y="213342"/>
                    </a:cubicBezTo>
                    <a:cubicBezTo>
                      <a:pt x="282905" y="213342"/>
                      <a:pt x="278579" y="208999"/>
                      <a:pt x="278579" y="203812"/>
                    </a:cubicBezTo>
                    <a:cubicBezTo>
                      <a:pt x="278579" y="198505"/>
                      <a:pt x="282905" y="194162"/>
                      <a:pt x="288193" y="194162"/>
                    </a:cubicBezTo>
                    <a:cubicBezTo>
                      <a:pt x="293481" y="194162"/>
                      <a:pt x="297808" y="198505"/>
                      <a:pt x="297808" y="203812"/>
                    </a:cubicBezTo>
                    <a:close/>
                    <a:moveTo>
                      <a:pt x="348644" y="373773"/>
                    </a:moveTo>
                    <a:cubicBezTo>
                      <a:pt x="348644" y="368465"/>
                      <a:pt x="352970" y="364123"/>
                      <a:pt x="358258" y="364123"/>
                    </a:cubicBezTo>
                    <a:cubicBezTo>
                      <a:pt x="363546" y="364123"/>
                      <a:pt x="367873" y="368465"/>
                      <a:pt x="367873" y="373773"/>
                    </a:cubicBezTo>
                    <a:cubicBezTo>
                      <a:pt x="367873" y="378960"/>
                      <a:pt x="363546" y="383302"/>
                      <a:pt x="358258" y="383302"/>
                    </a:cubicBezTo>
                    <a:cubicBezTo>
                      <a:pt x="352970" y="383302"/>
                      <a:pt x="348644" y="378960"/>
                      <a:pt x="348644" y="373773"/>
                    </a:cubicBezTo>
                    <a:close/>
                    <a:moveTo>
                      <a:pt x="396716" y="319492"/>
                    </a:moveTo>
                    <a:cubicBezTo>
                      <a:pt x="393351" y="321301"/>
                      <a:pt x="391188" y="325041"/>
                      <a:pt x="391188" y="328900"/>
                    </a:cubicBezTo>
                    <a:lnTo>
                      <a:pt x="391188" y="396450"/>
                    </a:lnTo>
                    <a:lnTo>
                      <a:pt x="313671" y="442409"/>
                    </a:lnTo>
                    <a:lnTo>
                      <a:pt x="313671" y="387524"/>
                    </a:lnTo>
                    <a:lnTo>
                      <a:pt x="330256" y="387524"/>
                    </a:lnTo>
                    <a:cubicBezTo>
                      <a:pt x="335424" y="397898"/>
                      <a:pt x="346000" y="405135"/>
                      <a:pt x="358258" y="405135"/>
                    </a:cubicBezTo>
                    <a:cubicBezTo>
                      <a:pt x="375564" y="405135"/>
                      <a:pt x="389505" y="391022"/>
                      <a:pt x="389505" y="373773"/>
                    </a:cubicBezTo>
                    <a:cubicBezTo>
                      <a:pt x="389505" y="356403"/>
                      <a:pt x="375564" y="342290"/>
                      <a:pt x="358258" y="342290"/>
                    </a:cubicBezTo>
                    <a:cubicBezTo>
                      <a:pt x="343717" y="342290"/>
                      <a:pt x="331699" y="352302"/>
                      <a:pt x="328093" y="365691"/>
                    </a:cubicBezTo>
                    <a:lnTo>
                      <a:pt x="302735" y="365691"/>
                    </a:lnTo>
                    <a:cubicBezTo>
                      <a:pt x="296726" y="365691"/>
                      <a:pt x="291919" y="370637"/>
                      <a:pt x="291919" y="376668"/>
                    </a:cubicBezTo>
                    <a:lnTo>
                      <a:pt x="291919" y="455316"/>
                    </a:lnTo>
                    <a:lnTo>
                      <a:pt x="287472" y="457969"/>
                    </a:lnTo>
                    <a:lnTo>
                      <a:pt x="249375" y="435774"/>
                    </a:lnTo>
                    <a:lnTo>
                      <a:pt x="249375" y="153150"/>
                    </a:lnTo>
                    <a:lnTo>
                      <a:pt x="280261" y="153150"/>
                    </a:lnTo>
                    <a:lnTo>
                      <a:pt x="280261" y="173535"/>
                    </a:lnTo>
                    <a:cubicBezTo>
                      <a:pt x="266801" y="177033"/>
                      <a:pt x="256946" y="189217"/>
                      <a:pt x="256946" y="203812"/>
                    </a:cubicBezTo>
                    <a:cubicBezTo>
                      <a:pt x="256946" y="221061"/>
                      <a:pt x="270887" y="235175"/>
                      <a:pt x="288193" y="235175"/>
                    </a:cubicBezTo>
                    <a:cubicBezTo>
                      <a:pt x="305499" y="235175"/>
                      <a:pt x="319440" y="221061"/>
                      <a:pt x="319440" y="203812"/>
                    </a:cubicBezTo>
                    <a:cubicBezTo>
                      <a:pt x="319440" y="191388"/>
                      <a:pt x="312349" y="180893"/>
                      <a:pt x="302014" y="175707"/>
                    </a:cubicBezTo>
                    <a:lnTo>
                      <a:pt x="302014" y="153150"/>
                    </a:lnTo>
                    <a:lnTo>
                      <a:pt x="337828" y="153150"/>
                    </a:lnTo>
                    <a:cubicBezTo>
                      <a:pt x="343837" y="153150"/>
                      <a:pt x="348644" y="148204"/>
                      <a:pt x="348644" y="142173"/>
                    </a:cubicBezTo>
                    <a:lnTo>
                      <a:pt x="348644" y="126371"/>
                    </a:lnTo>
                    <a:cubicBezTo>
                      <a:pt x="358979" y="121184"/>
                      <a:pt x="366190" y="110569"/>
                      <a:pt x="366190" y="98265"/>
                    </a:cubicBezTo>
                    <a:cubicBezTo>
                      <a:pt x="366190" y="80895"/>
                      <a:pt x="352129" y="66903"/>
                      <a:pt x="334943" y="66903"/>
                    </a:cubicBezTo>
                    <a:cubicBezTo>
                      <a:pt x="317637" y="66903"/>
                      <a:pt x="303576" y="80895"/>
                      <a:pt x="303576" y="98265"/>
                    </a:cubicBezTo>
                    <a:cubicBezTo>
                      <a:pt x="303576" y="112861"/>
                      <a:pt x="313551" y="124923"/>
                      <a:pt x="326891" y="128542"/>
                    </a:cubicBezTo>
                    <a:lnTo>
                      <a:pt x="326891" y="131316"/>
                    </a:lnTo>
                    <a:lnTo>
                      <a:pt x="249375" y="131316"/>
                    </a:lnTo>
                    <a:lnTo>
                      <a:pt x="249375" y="52427"/>
                    </a:lnTo>
                    <a:lnTo>
                      <a:pt x="297207" y="23719"/>
                    </a:lnTo>
                    <a:lnTo>
                      <a:pt x="397077" y="84755"/>
                    </a:lnTo>
                    <a:lnTo>
                      <a:pt x="397077" y="151943"/>
                    </a:lnTo>
                    <a:cubicBezTo>
                      <a:pt x="397077" y="155924"/>
                      <a:pt x="399120" y="159543"/>
                      <a:pt x="402485" y="161473"/>
                    </a:cubicBezTo>
                    <a:lnTo>
                      <a:pt x="455364" y="191508"/>
                    </a:lnTo>
                    <a:lnTo>
                      <a:pt x="455364" y="225042"/>
                    </a:lnTo>
                    <a:lnTo>
                      <a:pt x="355374" y="225042"/>
                    </a:lnTo>
                    <a:cubicBezTo>
                      <a:pt x="349365" y="225042"/>
                      <a:pt x="344438" y="229988"/>
                      <a:pt x="344438" y="236019"/>
                    </a:cubicBezTo>
                    <a:lnTo>
                      <a:pt x="344438" y="289577"/>
                    </a:lnTo>
                    <a:lnTo>
                      <a:pt x="321964" y="289577"/>
                    </a:lnTo>
                    <a:cubicBezTo>
                      <a:pt x="316916" y="279203"/>
                      <a:pt x="306340" y="271965"/>
                      <a:pt x="294082" y="271965"/>
                    </a:cubicBezTo>
                    <a:cubicBezTo>
                      <a:pt x="276776" y="271965"/>
                      <a:pt x="262715" y="286079"/>
                      <a:pt x="262715" y="303328"/>
                    </a:cubicBezTo>
                    <a:cubicBezTo>
                      <a:pt x="262715" y="320698"/>
                      <a:pt x="276776" y="334811"/>
                      <a:pt x="294082" y="334811"/>
                    </a:cubicBezTo>
                    <a:cubicBezTo>
                      <a:pt x="308504" y="334811"/>
                      <a:pt x="320642" y="324799"/>
                      <a:pt x="324127" y="311410"/>
                    </a:cubicBezTo>
                    <a:lnTo>
                      <a:pt x="355374" y="311410"/>
                    </a:lnTo>
                    <a:cubicBezTo>
                      <a:pt x="361383" y="311410"/>
                      <a:pt x="366190" y="306464"/>
                      <a:pt x="366190" y="300433"/>
                    </a:cubicBezTo>
                    <a:lnTo>
                      <a:pt x="366190" y="246875"/>
                    </a:lnTo>
                    <a:lnTo>
                      <a:pt x="455364" y="246875"/>
                    </a:lnTo>
                    <a:lnTo>
                      <a:pt x="455364" y="286320"/>
                    </a:lnTo>
                    <a:close/>
                    <a:moveTo>
                      <a:pt x="165609" y="287888"/>
                    </a:moveTo>
                    <a:cubicBezTo>
                      <a:pt x="170897" y="287888"/>
                      <a:pt x="175103" y="292231"/>
                      <a:pt x="175103" y="297538"/>
                    </a:cubicBezTo>
                    <a:cubicBezTo>
                      <a:pt x="175103" y="302845"/>
                      <a:pt x="170897" y="307188"/>
                      <a:pt x="165609" y="307188"/>
                    </a:cubicBezTo>
                    <a:cubicBezTo>
                      <a:pt x="160321" y="307188"/>
                      <a:pt x="155995" y="302845"/>
                      <a:pt x="155995" y="297538"/>
                    </a:cubicBezTo>
                    <a:cubicBezTo>
                      <a:pt x="155995" y="292231"/>
                      <a:pt x="160321" y="287888"/>
                      <a:pt x="165609" y="287888"/>
                    </a:cubicBezTo>
                    <a:close/>
                    <a:moveTo>
                      <a:pt x="150106" y="115876"/>
                    </a:moveTo>
                    <a:cubicBezTo>
                      <a:pt x="150106" y="110569"/>
                      <a:pt x="154432" y="106226"/>
                      <a:pt x="159720" y="106226"/>
                    </a:cubicBezTo>
                    <a:cubicBezTo>
                      <a:pt x="165008" y="106226"/>
                      <a:pt x="169335" y="110569"/>
                      <a:pt x="169335" y="115876"/>
                    </a:cubicBezTo>
                    <a:cubicBezTo>
                      <a:pt x="169335" y="121184"/>
                      <a:pt x="165008" y="125526"/>
                      <a:pt x="159720" y="125526"/>
                    </a:cubicBezTo>
                    <a:cubicBezTo>
                      <a:pt x="154432" y="125526"/>
                      <a:pt x="150106" y="121184"/>
                      <a:pt x="150106" y="115876"/>
                    </a:cubicBezTo>
                    <a:close/>
                    <a:moveTo>
                      <a:pt x="110927" y="203812"/>
                    </a:moveTo>
                    <a:cubicBezTo>
                      <a:pt x="110927" y="208999"/>
                      <a:pt x="106601" y="213342"/>
                      <a:pt x="101313" y="213342"/>
                    </a:cubicBezTo>
                    <a:cubicBezTo>
                      <a:pt x="96025" y="213342"/>
                      <a:pt x="91818" y="208999"/>
                      <a:pt x="91818" y="203812"/>
                    </a:cubicBezTo>
                    <a:cubicBezTo>
                      <a:pt x="91818" y="198505"/>
                      <a:pt x="96025" y="194162"/>
                      <a:pt x="101313" y="194162"/>
                    </a:cubicBezTo>
                    <a:cubicBezTo>
                      <a:pt x="106601" y="194162"/>
                      <a:pt x="110927" y="198505"/>
                      <a:pt x="110927" y="203812"/>
                    </a:cubicBezTo>
                    <a:close/>
                    <a:moveTo>
                      <a:pt x="167652" y="391264"/>
                    </a:moveTo>
                    <a:cubicBezTo>
                      <a:pt x="167652" y="385956"/>
                      <a:pt x="171979" y="381734"/>
                      <a:pt x="177267" y="381734"/>
                    </a:cubicBezTo>
                    <a:cubicBezTo>
                      <a:pt x="182555" y="381734"/>
                      <a:pt x="186881" y="385956"/>
                      <a:pt x="186881" y="391264"/>
                    </a:cubicBezTo>
                    <a:cubicBezTo>
                      <a:pt x="186881" y="396571"/>
                      <a:pt x="182555" y="400914"/>
                      <a:pt x="177267" y="400914"/>
                    </a:cubicBezTo>
                    <a:cubicBezTo>
                      <a:pt x="171979" y="400914"/>
                      <a:pt x="167652" y="396571"/>
                      <a:pt x="167652" y="391264"/>
                    </a:cubicBezTo>
                    <a:close/>
                    <a:moveTo>
                      <a:pt x="183636" y="457849"/>
                    </a:moveTo>
                    <a:lnTo>
                      <a:pt x="80041" y="396450"/>
                    </a:lnTo>
                    <a:lnTo>
                      <a:pt x="80041" y="328900"/>
                    </a:lnTo>
                    <a:cubicBezTo>
                      <a:pt x="80041" y="324920"/>
                      <a:pt x="77998" y="321301"/>
                      <a:pt x="74512" y="319371"/>
                    </a:cubicBezTo>
                    <a:lnTo>
                      <a:pt x="70546" y="317200"/>
                    </a:lnTo>
                    <a:lnTo>
                      <a:pt x="99270" y="317200"/>
                    </a:lnTo>
                    <a:lnTo>
                      <a:pt x="99270" y="394279"/>
                    </a:lnTo>
                    <a:cubicBezTo>
                      <a:pt x="99270" y="400190"/>
                      <a:pt x="104077" y="405135"/>
                      <a:pt x="110086" y="405135"/>
                    </a:cubicBezTo>
                    <a:lnTo>
                      <a:pt x="149265" y="405135"/>
                    </a:lnTo>
                    <a:cubicBezTo>
                      <a:pt x="154432" y="415509"/>
                      <a:pt x="165008" y="422747"/>
                      <a:pt x="177267" y="422747"/>
                    </a:cubicBezTo>
                    <a:cubicBezTo>
                      <a:pt x="194452" y="422747"/>
                      <a:pt x="208514" y="408634"/>
                      <a:pt x="208514" y="391264"/>
                    </a:cubicBezTo>
                    <a:cubicBezTo>
                      <a:pt x="208514" y="374014"/>
                      <a:pt x="194452" y="359901"/>
                      <a:pt x="177267" y="359901"/>
                    </a:cubicBezTo>
                    <a:cubicBezTo>
                      <a:pt x="162725" y="359901"/>
                      <a:pt x="150587" y="369913"/>
                      <a:pt x="147101" y="383302"/>
                    </a:cubicBezTo>
                    <a:lnTo>
                      <a:pt x="121022" y="383302"/>
                    </a:lnTo>
                    <a:lnTo>
                      <a:pt x="121022" y="306343"/>
                    </a:lnTo>
                    <a:cubicBezTo>
                      <a:pt x="121022" y="300312"/>
                      <a:pt x="116095" y="295367"/>
                      <a:pt x="110086" y="295367"/>
                    </a:cubicBezTo>
                    <a:lnTo>
                      <a:pt x="31127" y="295367"/>
                    </a:lnTo>
                    <a:lnTo>
                      <a:pt x="21753" y="290300"/>
                    </a:lnTo>
                    <a:lnTo>
                      <a:pt x="21753" y="191508"/>
                    </a:lnTo>
                    <a:lnTo>
                      <a:pt x="74633" y="161473"/>
                    </a:lnTo>
                    <a:cubicBezTo>
                      <a:pt x="77998" y="159422"/>
                      <a:pt x="80041" y="155803"/>
                      <a:pt x="80041" y="151943"/>
                    </a:cubicBezTo>
                    <a:lnTo>
                      <a:pt x="80041" y="123838"/>
                    </a:lnTo>
                    <a:lnTo>
                      <a:pt x="93381" y="123838"/>
                    </a:lnTo>
                    <a:lnTo>
                      <a:pt x="93381" y="173535"/>
                    </a:lnTo>
                    <a:cubicBezTo>
                      <a:pt x="80041" y="177033"/>
                      <a:pt x="70066" y="189217"/>
                      <a:pt x="70066" y="203812"/>
                    </a:cubicBezTo>
                    <a:cubicBezTo>
                      <a:pt x="70066" y="221061"/>
                      <a:pt x="84127" y="235175"/>
                      <a:pt x="101313" y="235175"/>
                    </a:cubicBezTo>
                    <a:cubicBezTo>
                      <a:pt x="118619" y="235175"/>
                      <a:pt x="132680" y="221061"/>
                      <a:pt x="132680" y="203812"/>
                    </a:cubicBezTo>
                    <a:cubicBezTo>
                      <a:pt x="132680" y="191388"/>
                      <a:pt x="125469" y="180893"/>
                      <a:pt x="115133" y="175707"/>
                    </a:cubicBezTo>
                    <a:lnTo>
                      <a:pt x="115133" y="123838"/>
                    </a:lnTo>
                    <a:lnTo>
                      <a:pt x="129555" y="123838"/>
                    </a:lnTo>
                    <a:cubicBezTo>
                      <a:pt x="133160" y="137227"/>
                      <a:pt x="145178" y="147239"/>
                      <a:pt x="159720" y="147239"/>
                    </a:cubicBezTo>
                    <a:cubicBezTo>
                      <a:pt x="177026" y="147239"/>
                      <a:pt x="190967" y="133126"/>
                      <a:pt x="190967" y="115876"/>
                    </a:cubicBezTo>
                    <a:cubicBezTo>
                      <a:pt x="190967" y="98506"/>
                      <a:pt x="177026" y="84393"/>
                      <a:pt x="159720" y="84393"/>
                    </a:cubicBezTo>
                    <a:cubicBezTo>
                      <a:pt x="147462" y="84393"/>
                      <a:pt x="136886" y="91631"/>
                      <a:pt x="131838" y="102004"/>
                    </a:cubicBezTo>
                    <a:lnTo>
                      <a:pt x="80041" y="102004"/>
                    </a:lnTo>
                    <a:lnTo>
                      <a:pt x="80041" y="84755"/>
                    </a:lnTo>
                    <a:lnTo>
                      <a:pt x="179911" y="23598"/>
                    </a:lnTo>
                    <a:lnTo>
                      <a:pt x="227742" y="52307"/>
                    </a:lnTo>
                    <a:lnTo>
                      <a:pt x="227742" y="178240"/>
                    </a:lnTo>
                    <a:lnTo>
                      <a:pt x="162605" y="178240"/>
                    </a:lnTo>
                    <a:cubicBezTo>
                      <a:pt x="156596" y="178240"/>
                      <a:pt x="151788" y="183065"/>
                      <a:pt x="151788" y="189096"/>
                    </a:cubicBezTo>
                    <a:lnTo>
                      <a:pt x="151788" y="269432"/>
                    </a:lnTo>
                    <a:cubicBezTo>
                      <a:pt x="141453" y="274619"/>
                      <a:pt x="134242" y="285234"/>
                      <a:pt x="134242" y="297538"/>
                    </a:cubicBezTo>
                    <a:cubicBezTo>
                      <a:pt x="134242" y="314908"/>
                      <a:pt x="148303" y="328900"/>
                      <a:pt x="165609" y="328900"/>
                    </a:cubicBezTo>
                    <a:cubicBezTo>
                      <a:pt x="182795" y="328900"/>
                      <a:pt x="196856" y="314908"/>
                      <a:pt x="196856" y="297538"/>
                    </a:cubicBezTo>
                    <a:cubicBezTo>
                      <a:pt x="196856" y="282942"/>
                      <a:pt x="186881" y="270880"/>
                      <a:pt x="173541" y="267261"/>
                    </a:cubicBezTo>
                    <a:lnTo>
                      <a:pt x="173541" y="199952"/>
                    </a:lnTo>
                    <a:lnTo>
                      <a:pt x="227742" y="199952"/>
                    </a:lnTo>
                    <a:lnTo>
                      <a:pt x="227742" y="431552"/>
                    </a:lnTo>
                    <a:close/>
                    <a:moveTo>
                      <a:pt x="477117" y="185236"/>
                    </a:moveTo>
                    <a:cubicBezTo>
                      <a:pt x="477117" y="181255"/>
                      <a:pt x="475074" y="177637"/>
                      <a:pt x="471589" y="175707"/>
                    </a:cubicBezTo>
                    <a:lnTo>
                      <a:pt x="418709" y="145550"/>
                    </a:lnTo>
                    <a:lnTo>
                      <a:pt x="418709" y="78603"/>
                    </a:lnTo>
                    <a:cubicBezTo>
                      <a:pt x="418709" y="74864"/>
                      <a:pt x="416786" y="71366"/>
                      <a:pt x="413541" y="69315"/>
                    </a:cubicBezTo>
                    <a:lnTo>
                      <a:pt x="302855" y="1644"/>
                    </a:lnTo>
                    <a:cubicBezTo>
                      <a:pt x="299490" y="-527"/>
                      <a:pt x="295164" y="-527"/>
                      <a:pt x="291678" y="1524"/>
                    </a:cubicBezTo>
                    <a:lnTo>
                      <a:pt x="238559" y="33489"/>
                    </a:lnTo>
                    <a:lnTo>
                      <a:pt x="185439" y="1524"/>
                    </a:lnTo>
                    <a:cubicBezTo>
                      <a:pt x="181954" y="-527"/>
                      <a:pt x="177627" y="-527"/>
                      <a:pt x="174262" y="1644"/>
                    </a:cubicBezTo>
                    <a:lnTo>
                      <a:pt x="63576" y="69315"/>
                    </a:lnTo>
                    <a:cubicBezTo>
                      <a:pt x="60331" y="71245"/>
                      <a:pt x="58408" y="74864"/>
                      <a:pt x="58408" y="78603"/>
                    </a:cubicBezTo>
                    <a:lnTo>
                      <a:pt x="58408" y="145550"/>
                    </a:lnTo>
                    <a:lnTo>
                      <a:pt x="5529" y="175707"/>
                    </a:lnTo>
                    <a:cubicBezTo>
                      <a:pt x="2044" y="177637"/>
                      <a:pt x="1" y="181255"/>
                      <a:pt x="1" y="185115"/>
                    </a:cubicBezTo>
                    <a:lnTo>
                      <a:pt x="1" y="296694"/>
                    </a:lnTo>
                    <a:cubicBezTo>
                      <a:pt x="1" y="300674"/>
                      <a:pt x="2164" y="304293"/>
                      <a:pt x="5649" y="306223"/>
                    </a:cubicBezTo>
                    <a:lnTo>
                      <a:pt x="58408" y="335414"/>
                    </a:lnTo>
                    <a:lnTo>
                      <a:pt x="58408" y="402602"/>
                    </a:lnTo>
                    <a:cubicBezTo>
                      <a:pt x="58408" y="406463"/>
                      <a:pt x="60331" y="410081"/>
                      <a:pt x="63696" y="412011"/>
                    </a:cubicBezTo>
                    <a:lnTo>
                      <a:pt x="178108" y="479923"/>
                    </a:lnTo>
                    <a:cubicBezTo>
                      <a:pt x="181593" y="481974"/>
                      <a:pt x="185799" y="481974"/>
                      <a:pt x="189285" y="479923"/>
                    </a:cubicBezTo>
                    <a:lnTo>
                      <a:pt x="234953" y="452541"/>
                    </a:lnTo>
                    <a:lnTo>
                      <a:pt x="282184" y="480044"/>
                    </a:lnTo>
                    <a:cubicBezTo>
                      <a:pt x="283867" y="481009"/>
                      <a:pt x="285669" y="481491"/>
                      <a:pt x="287592" y="481491"/>
                    </a:cubicBezTo>
                    <a:cubicBezTo>
                      <a:pt x="289515" y="481491"/>
                      <a:pt x="291438" y="481009"/>
                      <a:pt x="293121" y="479923"/>
                    </a:cubicBezTo>
                    <a:lnTo>
                      <a:pt x="407532" y="412011"/>
                    </a:lnTo>
                    <a:cubicBezTo>
                      <a:pt x="410897" y="410081"/>
                      <a:pt x="412940" y="406463"/>
                      <a:pt x="412940" y="402602"/>
                    </a:cubicBezTo>
                    <a:lnTo>
                      <a:pt x="412940" y="335293"/>
                    </a:lnTo>
                    <a:lnTo>
                      <a:pt x="471589" y="302122"/>
                    </a:lnTo>
                    <a:cubicBezTo>
                      <a:pt x="475074" y="300191"/>
                      <a:pt x="477117" y="296573"/>
                      <a:pt x="477117" y="292592"/>
                    </a:cubicBezTo>
                    <a:close/>
                  </a:path>
                </a:pathLst>
              </a:custGeom>
              <a:solidFill>
                <a:srgbClr val="01A88D"/>
              </a:solidFill>
              <a:ln w="12018" cap="flat">
                <a:noFill/>
                <a:prstDash val="solid"/>
                <a:miter/>
              </a:ln>
            </p:spPr>
            <p:txBody>
              <a:bodyPr rtlCol="0" anchor="ctr"/>
              <a:lstStyle/>
              <a:p>
                <a:endParaRPr lang="en-US"/>
              </a:p>
            </p:txBody>
          </p:sp>
        </p:grpSp>
        <p:pic>
          <p:nvPicPr>
            <p:cNvPr id="18" name="Picture 17">
              <a:extLst>
                <a:ext uri="{FF2B5EF4-FFF2-40B4-BE49-F238E27FC236}">
                  <a16:creationId xmlns:a16="http://schemas.microsoft.com/office/drawing/2014/main" id="{9587FDAC-A546-0EA1-2979-98A26D02123B}"/>
                </a:ext>
              </a:extLst>
            </p:cNvPr>
            <p:cNvPicPr>
              <a:picLocks noChangeAspect="1"/>
            </p:cNvPicPr>
            <p:nvPr/>
          </p:nvPicPr>
          <p:blipFill>
            <a:blip r:embed="rId4"/>
            <a:stretch>
              <a:fillRect/>
            </a:stretch>
          </p:blipFill>
          <p:spPr>
            <a:xfrm>
              <a:off x="574210" y="4812755"/>
              <a:ext cx="745118" cy="205062"/>
            </a:xfrm>
            <a:custGeom>
              <a:avLst/>
              <a:gdLst>
                <a:gd name="connsiteX0" fmla="*/ 0 w 745118"/>
                <a:gd name="connsiteY0" fmla="*/ 0 h 205062"/>
                <a:gd name="connsiteX1" fmla="*/ 745119 w 745118"/>
                <a:gd name="connsiteY1" fmla="*/ 0 h 205062"/>
                <a:gd name="connsiteX2" fmla="*/ 745119 w 745118"/>
                <a:gd name="connsiteY2" fmla="*/ 205063 h 205062"/>
                <a:gd name="connsiteX3" fmla="*/ 0 w 745118"/>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745118" h="205062">
                  <a:moveTo>
                    <a:pt x="0" y="0"/>
                  </a:moveTo>
                  <a:lnTo>
                    <a:pt x="745119" y="0"/>
                  </a:lnTo>
                  <a:lnTo>
                    <a:pt x="745119" y="205063"/>
                  </a:lnTo>
                  <a:lnTo>
                    <a:pt x="0" y="205063"/>
                  </a:lnTo>
                  <a:close/>
                </a:path>
              </a:pathLst>
            </a:custGeom>
          </p:spPr>
        </p:pic>
      </p:grpSp>
      <p:grpSp>
        <p:nvGrpSpPr>
          <p:cNvPr id="19" name="Ábra 3">
            <a:extLst>
              <a:ext uri="{FF2B5EF4-FFF2-40B4-BE49-F238E27FC236}">
                <a16:creationId xmlns:a16="http://schemas.microsoft.com/office/drawing/2014/main" id="{EE5F0B8A-1ACA-2516-382C-3DD2F96A8207}"/>
              </a:ext>
            </a:extLst>
          </p:cNvPr>
          <p:cNvGrpSpPr/>
          <p:nvPr/>
        </p:nvGrpSpPr>
        <p:grpSpPr>
          <a:xfrm>
            <a:off x="2696162" y="1879916"/>
            <a:ext cx="240360" cy="84437"/>
            <a:chOff x="2695394" y="1911721"/>
            <a:chExt cx="240360" cy="84437"/>
          </a:xfrm>
        </p:grpSpPr>
        <p:sp>
          <p:nvSpPr>
            <p:cNvPr id="20" name="Freeform: Shape 19">
              <a:extLst>
                <a:ext uri="{FF2B5EF4-FFF2-40B4-BE49-F238E27FC236}">
                  <a16:creationId xmlns:a16="http://schemas.microsoft.com/office/drawing/2014/main" id="{6AE35C39-37F9-8453-8547-783D4ABB00B6}"/>
                </a:ext>
              </a:extLst>
            </p:cNvPr>
            <p:cNvSpPr/>
            <p:nvPr/>
          </p:nvSpPr>
          <p:spPr>
            <a:xfrm>
              <a:off x="2695394" y="1953940"/>
              <a:ext cx="240360" cy="12062"/>
            </a:xfrm>
            <a:custGeom>
              <a:avLst/>
              <a:gdLst>
                <a:gd name="connsiteX0" fmla="*/ 1 w 240360"/>
                <a:gd name="connsiteY0" fmla="*/ 1 h 12062"/>
                <a:gd name="connsiteX1" fmla="*/ 240361 w 240360"/>
                <a:gd name="connsiteY1" fmla="*/ 1 h 12062"/>
                <a:gd name="connsiteX2" fmla="*/ 1 w 240360"/>
                <a:gd name="connsiteY2" fmla="*/ 1 h 12062"/>
                <a:gd name="connsiteX3" fmla="*/ 163807 w 240360"/>
                <a:gd name="connsiteY3" fmla="*/ 1 h 12062"/>
              </a:gdLst>
              <a:ahLst/>
              <a:cxnLst>
                <a:cxn ang="0">
                  <a:pos x="connsiteX0" y="connsiteY0"/>
                </a:cxn>
                <a:cxn ang="0">
                  <a:pos x="connsiteX1" y="connsiteY1"/>
                </a:cxn>
                <a:cxn ang="0">
                  <a:pos x="connsiteX2" y="connsiteY2"/>
                </a:cxn>
                <a:cxn ang="0">
                  <a:pos x="connsiteX3" y="connsiteY3"/>
                </a:cxn>
              </a:cxnLst>
              <a:rect l="l" t="t" r="r" b="b"/>
              <a:pathLst>
                <a:path w="240360" h="12062">
                  <a:moveTo>
                    <a:pt x="1" y="1"/>
                  </a:moveTo>
                  <a:lnTo>
                    <a:pt x="240361" y="1"/>
                  </a:lnTo>
                  <a:lnTo>
                    <a:pt x="1" y="1"/>
                  </a:lnTo>
                  <a:lnTo>
                    <a:pt x="163807" y="1"/>
                  </a:lnTo>
                </a:path>
              </a:pathLst>
            </a:custGeom>
            <a:noFill/>
            <a:ln w="12018" cap="flat">
              <a:solidFill>
                <a:srgbClr val="000000"/>
              </a:solid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019F5C5-9D5F-D661-A1C7-8AFAA664C546}"/>
                </a:ext>
              </a:extLst>
            </p:cNvPr>
            <p:cNvSpPr/>
            <p:nvPr/>
          </p:nvSpPr>
          <p:spPr>
            <a:xfrm>
              <a:off x="2838169" y="1911721"/>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22" name="Ábra 3">
            <a:extLst>
              <a:ext uri="{FF2B5EF4-FFF2-40B4-BE49-F238E27FC236}">
                <a16:creationId xmlns:a16="http://schemas.microsoft.com/office/drawing/2014/main" id="{6EF6F097-15D0-75B6-B0A7-7CEA38ECFEFF}"/>
              </a:ext>
            </a:extLst>
          </p:cNvPr>
          <p:cNvGrpSpPr/>
          <p:nvPr/>
        </p:nvGrpSpPr>
        <p:grpSpPr>
          <a:xfrm>
            <a:off x="1614538" y="1560259"/>
            <a:ext cx="1081623" cy="723750"/>
            <a:chOff x="1613770" y="1592064"/>
            <a:chExt cx="1081623" cy="723750"/>
          </a:xfrm>
          <a:solidFill>
            <a:srgbClr val="FFFFFF"/>
          </a:solidFill>
        </p:grpSpPr>
        <p:sp>
          <p:nvSpPr>
            <p:cNvPr id="23" name="Freeform: Shape 22">
              <a:extLst>
                <a:ext uri="{FF2B5EF4-FFF2-40B4-BE49-F238E27FC236}">
                  <a16:creationId xmlns:a16="http://schemas.microsoft.com/office/drawing/2014/main" id="{A4B8CB8F-A904-FFF5-37B3-3DBCDD74A652}"/>
                </a:ext>
              </a:extLst>
            </p:cNvPr>
            <p:cNvSpPr/>
            <p:nvPr/>
          </p:nvSpPr>
          <p:spPr>
            <a:xfrm>
              <a:off x="1613770" y="1592064"/>
              <a:ext cx="1081623" cy="723750"/>
            </a:xfrm>
            <a:custGeom>
              <a:avLst/>
              <a:gdLst>
                <a:gd name="connsiteX0" fmla="*/ 973462 w 1081623"/>
                <a:gd name="connsiteY0" fmla="*/ 1 h 723750"/>
                <a:gd name="connsiteX1" fmla="*/ 1081624 w 1081623"/>
                <a:gd name="connsiteY1" fmla="*/ 108563 h 723750"/>
                <a:gd name="connsiteX2" fmla="*/ 1081624 w 1081623"/>
                <a:gd name="connsiteY2" fmla="*/ 615189 h 723750"/>
                <a:gd name="connsiteX3" fmla="*/ 973462 w 1081623"/>
                <a:gd name="connsiteY3" fmla="*/ 723751 h 723750"/>
                <a:gd name="connsiteX4" fmla="*/ 108163 w 1081623"/>
                <a:gd name="connsiteY4" fmla="*/ 723751 h 723750"/>
                <a:gd name="connsiteX5" fmla="*/ 1 w 1081623"/>
                <a:gd name="connsiteY5" fmla="*/ 615189 h 723750"/>
                <a:gd name="connsiteX6" fmla="*/ 1 w 1081623"/>
                <a:gd name="connsiteY6" fmla="*/ 108563 h 723750"/>
                <a:gd name="connsiteX7" fmla="*/ 108163 w 1081623"/>
                <a:gd name="connsiteY7" fmla="*/ 1 h 72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723750">
                  <a:moveTo>
                    <a:pt x="973462" y="1"/>
                  </a:moveTo>
                  <a:cubicBezTo>
                    <a:pt x="1033199" y="1"/>
                    <a:pt x="1081624" y="48606"/>
                    <a:pt x="1081624" y="108563"/>
                  </a:cubicBezTo>
                  <a:lnTo>
                    <a:pt x="1081624" y="615189"/>
                  </a:lnTo>
                  <a:cubicBezTo>
                    <a:pt x="1081624" y="675146"/>
                    <a:pt x="1033199" y="723751"/>
                    <a:pt x="973462" y="723751"/>
                  </a:cubicBezTo>
                  <a:lnTo>
                    <a:pt x="108163" y="723751"/>
                  </a:lnTo>
                  <a:cubicBezTo>
                    <a:pt x="48426" y="723751"/>
                    <a:pt x="1" y="675146"/>
                    <a:pt x="1" y="615189"/>
                  </a:cubicBezTo>
                  <a:lnTo>
                    <a:pt x="1" y="108563"/>
                  </a:lnTo>
                  <a:cubicBezTo>
                    <a:pt x="1" y="48606"/>
                    <a:pt x="48426" y="1"/>
                    <a:pt x="108163" y="1"/>
                  </a:cubicBezTo>
                  <a:close/>
                </a:path>
              </a:pathLst>
            </a:custGeom>
            <a:solidFill>
              <a:srgbClr val="FFFFFF"/>
            </a:solidFill>
            <a:ln w="12018" cap="flat">
              <a:solidFill>
                <a:srgbClr val="000000"/>
              </a:solidFill>
              <a:prstDash val="solid"/>
              <a:miter/>
            </a:ln>
          </p:spPr>
          <p:txBody>
            <a:bodyPr rtlCol="0" anchor="ctr"/>
            <a:lstStyle/>
            <a:p>
              <a:endParaRPr lang="en-US"/>
            </a:p>
          </p:txBody>
        </p:sp>
        <p:pic>
          <p:nvPicPr>
            <p:cNvPr id="24" name="Picture 23">
              <a:extLst>
                <a:ext uri="{FF2B5EF4-FFF2-40B4-BE49-F238E27FC236}">
                  <a16:creationId xmlns:a16="http://schemas.microsoft.com/office/drawing/2014/main" id="{3E5E1035-2DC1-71E5-B401-C47955A8F232}"/>
                </a:ext>
              </a:extLst>
            </p:cNvPr>
            <p:cNvPicPr>
              <a:picLocks noChangeAspect="1"/>
            </p:cNvPicPr>
            <p:nvPr/>
          </p:nvPicPr>
          <p:blipFill>
            <a:blip r:embed="rId5"/>
            <a:stretch>
              <a:fillRect/>
            </a:stretch>
          </p:blipFill>
          <p:spPr>
            <a:xfrm>
              <a:off x="1619779" y="1869502"/>
              <a:ext cx="1057587" cy="205062"/>
            </a:xfrm>
            <a:custGeom>
              <a:avLst/>
              <a:gdLst>
                <a:gd name="connsiteX0" fmla="*/ 0 w 1057587"/>
                <a:gd name="connsiteY0" fmla="*/ 0 h 205062"/>
                <a:gd name="connsiteX1" fmla="*/ 1057588 w 1057587"/>
                <a:gd name="connsiteY1" fmla="*/ 0 h 205062"/>
                <a:gd name="connsiteX2" fmla="*/ 1057588 w 1057587"/>
                <a:gd name="connsiteY2" fmla="*/ 205063 h 205062"/>
                <a:gd name="connsiteX3" fmla="*/ 0 w 1057587"/>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1057587" h="205062">
                  <a:moveTo>
                    <a:pt x="0" y="0"/>
                  </a:moveTo>
                  <a:lnTo>
                    <a:pt x="1057588" y="0"/>
                  </a:lnTo>
                  <a:lnTo>
                    <a:pt x="1057588" y="205063"/>
                  </a:lnTo>
                  <a:lnTo>
                    <a:pt x="0" y="205063"/>
                  </a:lnTo>
                  <a:close/>
                </a:path>
              </a:pathLst>
            </a:custGeom>
          </p:spPr>
        </p:pic>
      </p:grpSp>
      <p:grpSp>
        <p:nvGrpSpPr>
          <p:cNvPr id="25" name="Ábra 3">
            <a:extLst>
              <a:ext uri="{FF2B5EF4-FFF2-40B4-BE49-F238E27FC236}">
                <a16:creationId xmlns:a16="http://schemas.microsoft.com/office/drawing/2014/main" id="{CDBEDC64-834E-9D57-4CF8-A663AC3C63FA}"/>
              </a:ext>
            </a:extLst>
          </p:cNvPr>
          <p:cNvGrpSpPr/>
          <p:nvPr/>
        </p:nvGrpSpPr>
        <p:grpSpPr>
          <a:xfrm>
            <a:off x="2696162" y="4774919"/>
            <a:ext cx="226900" cy="84437"/>
            <a:chOff x="2695394" y="4806724"/>
            <a:chExt cx="226900" cy="84437"/>
          </a:xfrm>
        </p:grpSpPr>
        <p:sp>
          <p:nvSpPr>
            <p:cNvPr id="26" name="Freeform: Shape 25">
              <a:extLst>
                <a:ext uri="{FF2B5EF4-FFF2-40B4-BE49-F238E27FC236}">
                  <a16:creationId xmlns:a16="http://schemas.microsoft.com/office/drawing/2014/main" id="{0CDFD028-187B-A0D9-4019-5185F607F3B7}"/>
                </a:ext>
              </a:extLst>
            </p:cNvPr>
            <p:cNvSpPr/>
            <p:nvPr/>
          </p:nvSpPr>
          <p:spPr>
            <a:xfrm>
              <a:off x="2695394" y="4848943"/>
              <a:ext cx="163805" cy="12062"/>
            </a:xfrm>
            <a:custGeom>
              <a:avLst/>
              <a:gdLst>
                <a:gd name="connsiteX0" fmla="*/ 1 w 163805"/>
                <a:gd name="connsiteY0" fmla="*/ 1 h 12062"/>
                <a:gd name="connsiteX1" fmla="*/ 163807 w 163805"/>
                <a:gd name="connsiteY1" fmla="*/ 1 h 12062"/>
              </a:gdLst>
              <a:ahLst/>
              <a:cxnLst>
                <a:cxn ang="0">
                  <a:pos x="connsiteX0" y="connsiteY0"/>
                </a:cxn>
                <a:cxn ang="0">
                  <a:pos x="connsiteX1" y="connsiteY1"/>
                </a:cxn>
              </a:cxnLst>
              <a:rect l="l" t="t" r="r" b="b"/>
              <a:pathLst>
                <a:path w="163805" h="12062">
                  <a:moveTo>
                    <a:pt x="1" y="1"/>
                  </a:moveTo>
                  <a:lnTo>
                    <a:pt x="163807" y="1"/>
                  </a:lnTo>
                </a:path>
              </a:pathLst>
            </a:custGeom>
            <a:noFill/>
            <a:ln w="12018" cap="flat">
              <a:solidFill>
                <a:srgbClr val="000000"/>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FFFF460-00D2-E15B-1191-7A058D585240}"/>
                </a:ext>
              </a:extLst>
            </p:cNvPr>
            <p:cNvSpPr/>
            <p:nvPr/>
          </p:nvSpPr>
          <p:spPr>
            <a:xfrm>
              <a:off x="2838169" y="4806724"/>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28" name="Ábra 3">
            <a:extLst>
              <a:ext uri="{FF2B5EF4-FFF2-40B4-BE49-F238E27FC236}">
                <a16:creationId xmlns:a16="http://schemas.microsoft.com/office/drawing/2014/main" id="{87FBA0BE-D3A6-FE59-F0CC-6C82DA54C262}"/>
              </a:ext>
            </a:extLst>
          </p:cNvPr>
          <p:cNvGrpSpPr/>
          <p:nvPr/>
        </p:nvGrpSpPr>
        <p:grpSpPr>
          <a:xfrm>
            <a:off x="1614538" y="2766511"/>
            <a:ext cx="1081623" cy="2412502"/>
            <a:chOff x="1613770" y="2798316"/>
            <a:chExt cx="1081623" cy="2412502"/>
          </a:xfrm>
          <a:solidFill>
            <a:srgbClr val="FFFFFF"/>
          </a:solidFill>
        </p:grpSpPr>
        <p:sp>
          <p:nvSpPr>
            <p:cNvPr id="29" name="Freeform: Shape 28">
              <a:extLst>
                <a:ext uri="{FF2B5EF4-FFF2-40B4-BE49-F238E27FC236}">
                  <a16:creationId xmlns:a16="http://schemas.microsoft.com/office/drawing/2014/main" id="{C549F589-0796-5678-E0C0-95706A6D5F47}"/>
                </a:ext>
              </a:extLst>
            </p:cNvPr>
            <p:cNvSpPr/>
            <p:nvPr/>
          </p:nvSpPr>
          <p:spPr>
            <a:xfrm>
              <a:off x="1613770" y="2798316"/>
              <a:ext cx="1081623" cy="2412502"/>
            </a:xfrm>
            <a:custGeom>
              <a:avLst/>
              <a:gdLst>
                <a:gd name="connsiteX0" fmla="*/ 919381 w 1081623"/>
                <a:gd name="connsiteY0" fmla="*/ 1 h 2412502"/>
                <a:gd name="connsiteX1" fmla="*/ 1081624 w 1081623"/>
                <a:gd name="connsiteY1" fmla="*/ 162844 h 2412502"/>
                <a:gd name="connsiteX2" fmla="*/ 1081624 w 1081623"/>
                <a:gd name="connsiteY2" fmla="*/ 2249660 h 2412502"/>
                <a:gd name="connsiteX3" fmla="*/ 919381 w 1081623"/>
                <a:gd name="connsiteY3" fmla="*/ 2412503 h 2412502"/>
                <a:gd name="connsiteX4" fmla="*/ 162244 w 1081623"/>
                <a:gd name="connsiteY4" fmla="*/ 2412503 h 2412502"/>
                <a:gd name="connsiteX5" fmla="*/ 1 w 1081623"/>
                <a:gd name="connsiteY5" fmla="*/ 2249660 h 2412502"/>
                <a:gd name="connsiteX6" fmla="*/ 1 w 1081623"/>
                <a:gd name="connsiteY6" fmla="*/ 162844 h 2412502"/>
                <a:gd name="connsiteX7" fmla="*/ 162244 w 1081623"/>
                <a:gd name="connsiteY7" fmla="*/ 1 h 241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2412502">
                  <a:moveTo>
                    <a:pt x="919381" y="1"/>
                  </a:moveTo>
                  <a:cubicBezTo>
                    <a:pt x="1008985" y="1"/>
                    <a:pt x="1081624" y="72908"/>
                    <a:pt x="1081624" y="162844"/>
                  </a:cubicBezTo>
                  <a:lnTo>
                    <a:pt x="1081624" y="2249660"/>
                  </a:lnTo>
                  <a:cubicBezTo>
                    <a:pt x="1081624" y="2339596"/>
                    <a:pt x="1008985" y="2412503"/>
                    <a:pt x="919381" y="2412503"/>
                  </a:cubicBezTo>
                  <a:lnTo>
                    <a:pt x="162244" y="2412503"/>
                  </a:lnTo>
                  <a:cubicBezTo>
                    <a:pt x="72639" y="2412503"/>
                    <a:pt x="1" y="2339596"/>
                    <a:pt x="1" y="2249660"/>
                  </a:cubicBezTo>
                  <a:lnTo>
                    <a:pt x="1" y="162844"/>
                  </a:lnTo>
                  <a:cubicBezTo>
                    <a:pt x="1" y="72908"/>
                    <a:pt x="72639" y="1"/>
                    <a:pt x="162244" y="1"/>
                  </a:cubicBezTo>
                  <a:close/>
                </a:path>
              </a:pathLst>
            </a:custGeom>
            <a:solidFill>
              <a:srgbClr val="FFFFFF"/>
            </a:solidFill>
            <a:ln w="12018" cap="flat">
              <a:solidFill>
                <a:srgbClr val="000000"/>
              </a:solidFill>
              <a:prstDash val="solid"/>
              <a:miter/>
            </a:ln>
          </p:spPr>
          <p:txBody>
            <a:bodyPr rtlCol="0" anchor="ctr"/>
            <a:lstStyle/>
            <a:p>
              <a:endParaRPr lang="en-US"/>
            </a:p>
          </p:txBody>
        </p:sp>
        <p:pic>
          <p:nvPicPr>
            <p:cNvPr id="30" name="Picture 29">
              <a:extLst>
                <a:ext uri="{FF2B5EF4-FFF2-40B4-BE49-F238E27FC236}">
                  <a16:creationId xmlns:a16="http://schemas.microsoft.com/office/drawing/2014/main" id="{318FFEF0-B7B9-D887-8E29-AA02E4F15BE8}"/>
                </a:ext>
              </a:extLst>
            </p:cNvPr>
            <p:cNvPicPr>
              <a:picLocks noChangeAspect="1"/>
            </p:cNvPicPr>
            <p:nvPr/>
          </p:nvPicPr>
          <p:blipFill>
            <a:blip r:embed="rId6"/>
            <a:stretch>
              <a:fillRect/>
            </a:stretch>
          </p:blipFill>
          <p:spPr>
            <a:xfrm>
              <a:off x="1619779" y="3920129"/>
              <a:ext cx="1057587" cy="205062"/>
            </a:xfrm>
            <a:custGeom>
              <a:avLst/>
              <a:gdLst>
                <a:gd name="connsiteX0" fmla="*/ 0 w 1057587"/>
                <a:gd name="connsiteY0" fmla="*/ 0 h 205062"/>
                <a:gd name="connsiteX1" fmla="*/ 1057588 w 1057587"/>
                <a:gd name="connsiteY1" fmla="*/ 0 h 205062"/>
                <a:gd name="connsiteX2" fmla="*/ 1057588 w 1057587"/>
                <a:gd name="connsiteY2" fmla="*/ 205063 h 205062"/>
                <a:gd name="connsiteX3" fmla="*/ 0 w 1057587"/>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1057587" h="205062">
                  <a:moveTo>
                    <a:pt x="0" y="0"/>
                  </a:moveTo>
                  <a:lnTo>
                    <a:pt x="1057588" y="0"/>
                  </a:lnTo>
                  <a:lnTo>
                    <a:pt x="1057588" y="205063"/>
                  </a:lnTo>
                  <a:lnTo>
                    <a:pt x="0" y="205063"/>
                  </a:lnTo>
                  <a:close/>
                </a:path>
              </a:pathLst>
            </a:custGeom>
          </p:spPr>
        </p:pic>
      </p:grpSp>
      <p:grpSp>
        <p:nvGrpSpPr>
          <p:cNvPr id="32" name="Ábra 3">
            <a:extLst>
              <a:ext uri="{FF2B5EF4-FFF2-40B4-BE49-F238E27FC236}">
                <a16:creationId xmlns:a16="http://schemas.microsoft.com/office/drawing/2014/main" id="{1D14DA65-33CB-8353-3A1F-FF8E93E496A2}"/>
              </a:ext>
            </a:extLst>
          </p:cNvPr>
          <p:cNvGrpSpPr/>
          <p:nvPr/>
        </p:nvGrpSpPr>
        <p:grpSpPr>
          <a:xfrm>
            <a:off x="2936523" y="1198384"/>
            <a:ext cx="6970465" cy="3980629"/>
            <a:chOff x="2935755" y="1230189"/>
            <a:chExt cx="6970465" cy="3980629"/>
          </a:xfrm>
        </p:grpSpPr>
        <p:sp>
          <p:nvSpPr>
            <p:cNvPr id="33" name="Freeform: Shape 32">
              <a:extLst>
                <a:ext uri="{FF2B5EF4-FFF2-40B4-BE49-F238E27FC236}">
                  <a16:creationId xmlns:a16="http://schemas.microsoft.com/office/drawing/2014/main" id="{7ADCA9CB-3E98-CF7F-F24C-917EB0E6EF00}"/>
                </a:ext>
              </a:extLst>
            </p:cNvPr>
            <p:cNvSpPr/>
            <p:nvPr/>
          </p:nvSpPr>
          <p:spPr>
            <a:xfrm>
              <a:off x="2935755" y="1230189"/>
              <a:ext cx="6970465" cy="277437"/>
            </a:xfrm>
            <a:custGeom>
              <a:avLst/>
              <a:gdLst>
                <a:gd name="connsiteX0" fmla="*/ 1 w 6970465"/>
                <a:gd name="connsiteY0" fmla="*/ 277438 h 277437"/>
                <a:gd name="connsiteX1" fmla="*/ 1 w 6970465"/>
                <a:gd name="connsiteY1" fmla="*/ 1 h 277437"/>
                <a:gd name="connsiteX2" fmla="*/ 6970466 w 6970465"/>
                <a:gd name="connsiteY2" fmla="*/ 1 h 277437"/>
                <a:gd name="connsiteX3" fmla="*/ 6970466 w 6970465"/>
                <a:gd name="connsiteY3" fmla="*/ 277438 h 277437"/>
              </a:gdLst>
              <a:ahLst/>
              <a:cxnLst>
                <a:cxn ang="0">
                  <a:pos x="connsiteX0" y="connsiteY0"/>
                </a:cxn>
                <a:cxn ang="0">
                  <a:pos x="connsiteX1" y="connsiteY1"/>
                </a:cxn>
                <a:cxn ang="0">
                  <a:pos x="connsiteX2" y="connsiteY2"/>
                </a:cxn>
                <a:cxn ang="0">
                  <a:pos x="connsiteX3" y="connsiteY3"/>
                </a:cxn>
              </a:cxnLst>
              <a:rect l="l" t="t" r="r" b="b"/>
              <a:pathLst>
                <a:path w="6970465" h="277437">
                  <a:moveTo>
                    <a:pt x="1" y="277438"/>
                  </a:moveTo>
                  <a:lnTo>
                    <a:pt x="1" y="1"/>
                  </a:lnTo>
                  <a:lnTo>
                    <a:pt x="6970466" y="1"/>
                  </a:lnTo>
                  <a:lnTo>
                    <a:pt x="6970466" y="277438"/>
                  </a:lnTo>
                </a:path>
              </a:pathLst>
            </a:custGeom>
            <a:solidFill>
              <a:srgbClr val="FFFFFF"/>
            </a:solidFill>
            <a:ln w="12018" cap="flat">
              <a:solidFill>
                <a:srgbClr val="000000"/>
              </a:solid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B2CF4FF6-6CE5-F6E1-F604-7F2251C0E8B7}"/>
                </a:ext>
              </a:extLst>
            </p:cNvPr>
            <p:cNvSpPr/>
            <p:nvPr/>
          </p:nvSpPr>
          <p:spPr>
            <a:xfrm>
              <a:off x="2935755" y="1507627"/>
              <a:ext cx="6970465" cy="3703191"/>
            </a:xfrm>
            <a:custGeom>
              <a:avLst/>
              <a:gdLst>
                <a:gd name="connsiteX0" fmla="*/ 1 w 6970465"/>
                <a:gd name="connsiteY0" fmla="*/ 1 h 3703191"/>
                <a:gd name="connsiteX1" fmla="*/ 1 w 6970465"/>
                <a:gd name="connsiteY1" fmla="*/ 3703192 h 3703191"/>
                <a:gd name="connsiteX2" fmla="*/ 6970466 w 6970465"/>
                <a:gd name="connsiteY2" fmla="*/ 3703192 h 3703191"/>
                <a:gd name="connsiteX3" fmla="*/ 6970466 w 6970465"/>
                <a:gd name="connsiteY3" fmla="*/ 1 h 3703191"/>
              </a:gdLst>
              <a:ahLst/>
              <a:cxnLst>
                <a:cxn ang="0">
                  <a:pos x="connsiteX0" y="connsiteY0"/>
                </a:cxn>
                <a:cxn ang="0">
                  <a:pos x="connsiteX1" y="connsiteY1"/>
                </a:cxn>
                <a:cxn ang="0">
                  <a:pos x="connsiteX2" y="connsiteY2"/>
                </a:cxn>
                <a:cxn ang="0">
                  <a:pos x="connsiteX3" y="connsiteY3"/>
                </a:cxn>
              </a:cxnLst>
              <a:rect l="l" t="t" r="r" b="b"/>
              <a:pathLst>
                <a:path w="6970465" h="3703191">
                  <a:moveTo>
                    <a:pt x="1" y="1"/>
                  </a:moveTo>
                  <a:lnTo>
                    <a:pt x="1" y="3703192"/>
                  </a:lnTo>
                  <a:lnTo>
                    <a:pt x="6970466" y="3703192"/>
                  </a:lnTo>
                  <a:lnTo>
                    <a:pt x="6970466" y="1"/>
                  </a:lnTo>
                </a:path>
              </a:pathLst>
            </a:custGeom>
            <a:noFill/>
            <a:ln w="12018" cap="flat">
              <a:solidFill>
                <a:srgbClr val="000000"/>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2AE8924-4DE9-BCF5-D8C0-457B5D574D81}"/>
                </a:ext>
              </a:extLst>
            </p:cNvPr>
            <p:cNvSpPr/>
            <p:nvPr/>
          </p:nvSpPr>
          <p:spPr>
            <a:xfrm>
              <a:off x="2935755" y="1507627"/>
              <a:ext cx="6970465" cy="12062"/>
            </a:xfrm>
            <a:custGeom>
              <a:avLst/>
              <a:gdLst>
                <a:gd name="connsiteX0" fmla="*/ 1 w 6970465"/>
                <a:gd name="connsiteY0" fmla="*/ 1 h 12062"/>
                <a:gd name="connsiteX1" fmla="*/ 6970466 w 6970465"/>
                <a:gd name="connsiteY1" fmla="*/ 1 h 12062"/>
              </a:gdLst>
              <a:ahLst/>
              <a:cxnLst>
                <a:cxn ang="0">
                  <a:pos x="connsiteX0" y="connsiteY0"/>
                </a:cxn>
                <a:cxn ang="0">
                  <a:pos x="connsiteX1" y="connsiteY1"/>
                </a:cxn>
              </a:cxnLst>
              <a:rect l="l" t="t" r="r" b="b"/>
              <a:pathLst>
                <a:path w="6970465" h="12062">
                  <a:moveTo>
                    <a:pt x="1" y="1"/>
                  </a:moveTo>
                  <a:lnTo>
                    <a:pt x="6970466" y="1"/>
                  </a:lnTo>
                </a:path>
              </a:pathLst>
            </a:custGeom>
            <a:noFill/>
            <a:ln w="12018" cap="flat">
              <a:solidFill>
                <a:srgbClr val="000000"/>
              </a:solidFill>
              <a:prstDash val="solid"/>
              <a:miter/>
            </a:ln>
          </p:spPr>
          <p:txBody>
            <a:bodyPr rtlCol="0" anchor="ctr"/>
            <a:lstStyle/>
            <a:p>
              <a:endParaRPr lang="en-US"/>
            </a:p>
          </p:txBody>
        </p:sp>
      </p:grpSp>
      <p:pic>
        <p:nvPicPr>
          <p:cNvPr id="36" name="Picture 35">
            <a:extLst>
              <a:ext uri="{FF2B5EF4-FFF2-40B4-BE49-F238E27FC236}">
                <a16:creationId xmlns:a16="http://schemas.microsoft.com/office/drawing/2014/main" id="{C60CAD00-3A50-2CD5-96EA-491AAF4098C4}"/>
              </a:ext>
            </a:extLst>
          </p:cNvPr>
          <p:cNvPicPr>
            <a:picLocks noChangeAspect="1"/>
          </p:cNvPicPr>
          <p:nvPr/>
        </p:nvPicPr>
        <p:blipFill>
          <a:blip r:embed="rId7"/>
          <a:stretch>
            <a:fillRect/>
          </a:stretch>
        </p:blipFill>
        <p:spPr>
          <a:xfrm>
            <a:off x="2942532" y="1258696"/>
            <a:ext cx="6946429" cy="205062"/>
          </a:xfrm>
          <a:custGeom>
            <a:avLst/>
            <a:gdLst>
              <a:gd name="connsiteX0" fmla="*/ 0 w 6946429"/>
              <a:gd name="connsiteY0" fmla="*/ 0 h 205062"/>
              <a:gd name="connsiteX1" fmla="*/ 6946429 w 6946429"/>
              <a:gd name="connsiteY1" fmla="*/ 0 h 205062"/>
              <a:gd name="connsiteX2" fmla="*/ 6946429 w 6946429"/>
              <a:gd name="connsiteY2" fmla="*/ 205063 h 205062"/>
              <a:gd name="connsiteX3" fmla="*/ 0 w 6946429"/>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6946429" h="205062">
                <a:moveTo>
                  <a:pt x="0" y="0"/>
                </a:moveTo>
                <a:lnTo>
                  <a:pt x="6946429" y="0"/>
                </a:lnTo>
                <a:lnTo>
                  <a:pt x="6946429" y="205063"/>
                </a:lnTo>
                <a:lnTo>
                  <a:pt x="0" y="205063"/>
                </a:lnTo>
                <a:close/>
              </a:path>
            </a:pathLst>
          </a:custGeom>
        </p:spPr>
      </p:pic>
      <p:grpSp>
        <p:nvGrpSpPr>
          <p:cNvPr id="38" name="Ábra 3">
            <a:extLst>
              <a:ext uri="{FF2B5EF4-FFF2-40B4-BE49-F238E27FC236}">
                <a16:creationId xmlns:a16="http://schemas.microsoft.com/office/drawing/2014/main" id="{966082B5-FC77-77B4-0D28-C25166EDC7BB}"/>
              </a:ext>
            </a:extLst>
          </p:cNvPr>
          <p:cNvGrpSpPr/>
          <p:nvPr/>
        </p:nvGrpSpPr>
        <p:grpSpPr>
          <a:xfrm>
            <a:off x="2936523" y="1922135"/>
            <a:ext cx="707622" cy="464406"/>
            <a:chOff x="2935755" y="1953940"/>
            <a:chExt cx="707622" cy="464406"/>
          </a:xfrm>
        </p:grpSpPr>
        <p:sp>
          <p:nvSpPr>
            <p:cNvPr id="39" name="Freeform: Shape 38">
              <a:extLst>
                <a:ext uri="{FF2B5EF4-FFF2-40B4-BE49-F238E27FC236}">
                  <a16:creationId xmlns:a16="http://schemas.microsoft.com/office/drawing/2014/main" id="{EA52AD0E-3BC3-8054-29F3-5F02060BF2E8}"/>
                </a:ext>
              </a:extLst>
            </p:cNvPr>
            <p:cNvSpPr/>
            <p:nvPr/>
          </p:nvSpPr>
          <p:spPr>
            <a:xfrm>
              <a:off x="2935755" y="1953940"/>
              <a:ext cx="644527" cy="422187"/>
            </a:xfrm>
            <a:custGeom>
              <a:avLst/>
              <a:gdLst>
                <a:gd name="connsiteX0" fmla="*/ 644528 w 644527"/>
                <a:gd name="connsiteY0" fmla="*/ 422189 h 422187"/>
                <a:gd name="connsiteX1" fmla="*/ 480722 w 644527"/>
                <a:gd name="connsiteY1" fmla="*/ 422189 h 422187"/>
                <a:gd name="connsiteX2" fmla="*/ 480722 w 644527"/>
                <a:gd name="connsiteY2" fmla="*/ 1 h 422187"/>
                <a:gd name="connsiteX3" fmla="*/ 1 w 644527"/>
                <a:gd name="connsiteY3" fmla="*/ 1 h 422187"/>
              </a:gdLst>
              <a:ahLst/>
              <a:cxnLst>
                <a:cxn ang="0">
                  <a:pos x="connsiteX0" y="connsiteY0"/>
                </a:cxn>
                <a:cxn ang="0">
                  <a:pos x="connsiteX1" y="connsiteY1"/>
                </a:cxn>
                <a:cxn ang="0">
                  <a:pos x="connsiteX2" y="connsiteY2"/>
                </a:cxn>
                <a:cxn ang="0">
                  <a:pos x="connsiteX3" y="connsiteY3"/>
                </a:cxn>
              </a:cxnLst>
              <a:rect l="l" t="t" r="r" b="b"/>
              <a:pathLst>
                <a:path w="644527" h="422187">
                  <a:moveTo>
                    <a:pt x="644528" y="422189"/>
                  </a:moveTo>
                  <a:lnTo>
                    <a:pt x="480722" y="422189"/>
                  </a:lnTo>
                  <a:lnTo>
                    <a:pt x="480722" y="1"/>
                  </a:lnTo>
                  <a:lnTo>
                    <a:pt x="1" y="1"/>
                  </a:lnTo>
                </a:path>
              </a:pathLst>
            </a:custGeom>
            <a:noFill/>
            <a:ln w="12018" cap="flat">
              <a:solidFill>
                <a:srgbClr val="000000"/>
              </a:solid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41D723F-D4F7-798E-7384-F54A57FE562D}"/>
                </a:ext>
              </a:extLst>
            </p:cNvPr>
            <p:cNvSpPr/>
            <p:nvPr/>
          </p:nvSpPr>
          <p:spPr>
            <a:xfrm>
              <a:off x="3559251" y="2333909"/>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sp>
        <p:nvSpPr>
          <p:cNvPr id="41" name="Freeform: Shape 40">
            <a:extLst>
              <a:ext uri="{FF2B5EF4-FFF2-40B4-BE49-F238E27FC236}">
                <a16:creationId xmlns:a16="http://schemas.microsoft.com/office/drawing/2014/main" id="{C941CE90-C170-1D36-2615-8A8A7978F48E}"/>
              </a:ext>
            </a:extLst>
          </p:cNvPr>
          <p:cNvSpPr/>
          <p:nvPr/>
        </p:nvSpPr>
        <p:spPr>
          <a:xfrm>
            <a:off x="3657606" y="2042760"/>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FFFFFF"/>
          </a:solidFill>
          <a:ln w="12018" cap="flat">
            <a:solidFill>
              <a:srgbClr val="000000"/>
            </a:solid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9F18F958-5137-1FDF-F0C3-402DA75E7242}"/>
              </a:ext>
            </a:extLst>
          </p:cNvPr>
          <p:cNvSpPr/>
          <p:nvPr/>
        </p:nvSpPr>
        <p:spPr>
          <a:xfrm>
            <a:off x="3777786" y="2163385"/>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FFFFFF"/>
          </a:solidFill>
          <a:ln w="12018" cap="flat">
            <a:solidFill>
              <a:srgbClr val="000000"/>
            </a:solidFill>
            <a:prstDash val="solid"/>
            <a:miter/>
          </a:ln>
        </p:spPr>
        <p:txBody>
          <a:bodyPr rtlCol="0" anchor="ctr"/>
          <a:lstStyle/>
          <a:p>
            <a:endParaRPr lang="en-US"/>
          </a:p>
        </p:txBody>
      </p:sp>
      <p:grpSp>
        <p:nvGrpSpPr>
          <p:cNvPr id="43" name="Ábra 3">
            <a:extLst>
              <a:ext uri="{FF2B5EF4-FFF2-40B4-BE49-F238E27FC236}">
                <a16:creationId xmlns:a16="http://schemas.microsoft.com/office/drawing/2014/main" id="{B4BBEE34-AEE7-C69F-3595-6CCD8FD2A226}"/>
              </a:ext>
            </a:extLst>
          </p:cNvPr>
          <p:cNvGrpSpPr/>
          <p:nvPr/>
        </p:nvGrpSpPr>
        <p:grpSpPr>
          <a:xfrm>
            <a:off x="3897967" y="2284010"/>
            <a:ext cx="1081623" cy="603125"/>
            <a:chOff x="3897199" y="2315815"/>
            <a:chExt cx="1081623" cy="603125"/>
          </a:xfrm>
          <a:solidFill>
            <a:srgbClr val="FFFFFF"/>
          </a:solidFill>
        </p:grpSpPr>
        <p:sp>
          <p:nvSpPr>
            <p:cNvPr id="44" name="Freeform: Shape 43">
              <a:extLst>
                <a:ext uri="{FF2B5EF4-FFF2-40B4-BE49-F238E27FC236}">
                  <a16:creationId xmlns:a16="http://schemas.microsoft.com/office/drawing/2014/main" id="{E743BB0B-DCCC-9FB5-C1C0-B1F6AEB70B89}"/>
                </a:ext>
              </a:extLst>
            </p:cNvPr>
            <p:cNvSpPr/>
            <p:nvPr/>
          </p:nvSpPr>
          <p:spPr>
            <a:xfrm>
              <a:off x="3897199" y="2315815"/>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FFFFFF"/>
            </a:solidFill>
            <a:ln w="12018" cap="flat">
              <a:solidFill>
                <a:srgbClr val="000000"/>
              </a:solidFill>
              <a:prstDash val="solid"/>
              <a:miter/>
            </a:ln>
          </p:spPr>
          <p:txBody>
            <a:bodyPr rtlCol="0" anchor="ctr"/>
            <a:lstStyle/>
            <a:p>
              <a:endParaRPr lang="en-US"/>
            </a:p>
          </p:txBody>
        </p:sp>
        <p:pic>
          <p:nvPicPr>
            <p:cNvPr id="45" name="Picture 44">
              <a:extLst>
                <a:ext uri="{FF2B5EF4-FFF2-40B4-BE49-F238E27FC236}">
                  <a16:creationId xmlns:a16="http://schemas.microsoft.com/office/drawing/2014/main" id="{27E60931-1ACD-468D-AEC9-BC7DBCC1CCAB}"/>
                </a:ext>
              </a:extLst>
            </p:cNvPr>
            <p:cNvPicPr>
              <a:picLocks noChangeAspect="1"/>
            </p:cNvPicPr>
            <p:nvPr/>
          </p:nvPicPr>
          <p:blipFill>
            <a:blip r:embed="rId8"/>
            <a:stretch>
              <a:fillRect/>
            </a:stretch>
          </p:blipFill>
          <p:spPr>
            <a:xfrm>
              <a:off x="3903208" y="2532940"/>
              <a:ext cx="1057587" cy="205062"/>
            </a:xfrm>
            <a:custGeom>
              <a:avLst/>
              <a:gdLst>
                <a:gd name="connsiteX0" fmla="*/ 0 w 1057587"/>
                <a:gd name="connsiteY0" fmla="*/ 0 h 205062"/>
                <a:gd name="connsiteX1" fmla="*/ 1057588 w 1057587"/>
                <a:gd name="connsiteY1" fmla="*/ 0 h 205062"/>
                <a:gd name="connsiteX2" fmla="*/ 1057588 w 1057587"/>
                <a:gd name="connsiteY2" fmla="*/ 205063 h 205062"/>
                <a:gd name="connsiteX3" fmla="*/ 0 w 1057587"/>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1057587" h="205062">
                  <a:moveTo>
                    <a:pt x="0" y="0"/>
                  </a:moveTo>
                  <a:lnTo>
                    <a:pt x="1057588" y="0"/>
                  </a:lnTo>
                  <a:lnTo>
                    <a:pt x="1057588" y="205063"/>
                  </a:lnTo>
                  <a:lnTo>
                    <a:pt x="0" y="205063"/>
                  </a:lnTo>
                  <a:close/>
                </a:path>
              </a:pathLst>
            </a:custGeom>
          </p:spPr>
        </p:pic>
      </p:grpSp>
      <p:grpSp>
        <p:nvGrpSpPr>
          <p:cNvPr id="46" name="Ábra 3">
            <a:extLst>
              <a:ext uri="{FF2B5EF4-FFF2-40B4-BE49-F238E27FC236}">
                <a16:creationId xmlns:a16="http://schemas.microsoft.com/office/drawing/2014/main" id="{965E01B4-A360-4BA5-DC29-BDAD3BD28967}"/>
              </a:ext>
            </a:extLst>
          </p:cNvPr>
          <p:cNvGrpSpPr/>
          <p:nvPr/>
        </p:nvGrpSpPr>
        <p:grpSpPr>
          <a:xfrm>
            <a:off x="2936523" y="1922135"/>
            <a:ext cx="827802" cy="585031"/>
            <a:chOff x="2935755" y="1953940"/>
            <a:chExt cx="827802" cy="585031"/>
          </a:xfrm>
        </p:grpSpPr>
        <p:sp>
          <p:nvSpPr>
            <p:cNvPr id="47" name="Freeform: Shape 46">
              <a:extLst>
                <a:ext uri="{FF2B5EF4-FFF2-40B4-BE49-F238E27FC236}">
                  <a16:creationId xmlns:a16="http://schemas.microsoft.com/office/drawing/2014/main" id="{EDCCF8E4-EC67-291B-3CC9-8A50A1D145B3}"/>
                </a:ext>
              </a:extLst>
            </p:cNvPr>
            <p:cNvSpPr/>
            <p:nvPr/>
          </p:nvSpPr>
          <p:spPr>
            <a:xfrm>
              <a:off x="2935755" y="1953940"/>
              <a:ext cx="764708" cy="542813"/>
            </a:xfrm>
            <a:custGeom>
              <a:avLst/>
              <a:gdLst>
                <a:gd name="connsiteX0" fmla="*/ 764709 w 764708"/>
                <a:gd name="connsiteY0" fmla="*/ 542814 h 542813"/>
                <a:gd name="connsiteX1" fmla="*/ 480722 w 764708"/>
                <a:gd name="connsiteY1" fmla="*/ 542814 h 542813"/>
                <a:gd name="connsiteX2" fmla="*/ 480722 w 764708"/>
                <a:gd name="connsiteY2" fmla="*/ 1 h 542813"/>
                <a:gd name="connsiteX3" fmla="*/ 1 w 764708"/>
                <a:gd name="connsiteY3" fmla="*/ 1 h 542813"/>
              </a:gdLst>
              <a:ahLst/>
              <a:cxnLst>
                <a:cxn ang="0">
                  <a:pos x="connsiteX0" y="connsiteY0"/>
                </a:cxn>
                <a:cxn ang="0">
                  <a:pos x="connsiteX1" y="connsiteY1"/>
                </a:cxn>
                <a:cxn ang="0">
                  <a:pos x="connsiteX2" y="connsiteY2"/>
                </a:cxn>
                <a:cxn ang="0">
                  <a:pos x="connsiteX3" y="connsiteY3"/>
                </a:cxn>
              </a:cxnLst>
              <a:rect l="l" t="t" r="r" b="b"/>
              <a:pathLst>
                <a:path w="764708" h="542813">
                  <a:moveTo>
                    <a:pt x="764709" y="542814"/>
                  </a:moveTo>
                  <a:lnTo>
                    <a:pt x="480722" y="542814"/>
                  </a:lnTo>
                  <a:lnTo>
                    <a:pt x="480722" y="1"/>
                  </a:lnTo>
                  <a:lnTo>
                    <a:pt x="1" y="1"/>
                  </a:lnTo>
                </a:path>
              </a:pathLst>
            </a:custGeom>
            <a:noFill/>
            <a:ln w="12018" cap="flat">
              <a:solidFill>
                <a:srgbClr val="000000"/>
              </a:solid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76DC129-9E2F-BF34-C296-EC42DDA6D4CE}"/>
                </a:ext>
              </a:extLst>
            </p:cNvPr>
            <p:cNvSpPr/>
            <p:nvPr/>
          </p:nvSpPr>
          <p:spPr>
            <a:xfrm>
              <a:off x="3679432" y="2454534"/>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49" name="Ábra 3">
            <a:extLst>
              <a:ext uri="{FF2B5EF4-FFF2-40B4-BE49-F238E27FC236}">
                <a16:creationId xmlns:a16="http://schemas.microsoft.com/office/drawing/2014/main" id="{558B9F4E-4627-052D-1637-C397AFB6E728}"/>
              </a:ext>
            </a:extLst>
          </p:cNvPr>
          <p:cNvGrpSpPr/>
          <p:nvPr/>
        </p:nvGrpSpPr>
        <p:grpSpPr>
          <a:xfrm>
            <a:off x="2936523" y="1922135"/>
            <a:ext cx="947983" cy="705657"/>
            <a:chOff x="2935755" y="1953940"/>
            <a:chExt cx="947983" cy="705657"/>
          </a:xfrm>
        </p:grpSpPr>
        <p:sp>
          <p:nvSpPr>
            <p:cNvPr id="50" name="Freeform: Shape 49">
              <a:extLst>
                <a:ext uri="{FF2B5EF4-FFF2-40B4-BE49-F238E27FC236}">
                  <a16:creationId xmlns:a16="http://schemas.microsoft.com/office/drawing/2014/main" id="{8BF45C1D-4494-2345-3815-02DAD8B1C939}"/>
                </a:ext>
              </a:extLst>
            </p:cNvPr>
            <p:cNvSpPr/>
            <p:nvPr/>
          </p:nvSpPr>
          <p:spPr>
            <a:xfrm>
              <a:off x="2935755" y="1953940"/>
              <a:ext cx="884888" cy="663438"/>
            </a:xfrm>
            <a:custGeom>
              <a:avLst/>
              <a:gdLst>
                <a:gd name="connsiteX0" fmla="*/ 884889 w 884888"/>
                <a:gd name="connsiteY0" fmla="*/ 663439 h 663438"/>
                <a:gd name="connsiteX1" fmla="*/ 480722 w 884888"/>
                <a:gd name="connsiteY1" fmla="*/ 663439 h 663438"/>
                <a:gd name="connsiteX2" fmla="*/ 480722 w 884888"/>
                <a:gd name="connsiteY2" fmla="*/ 1 h 663438"/>
                <a:gd name="connsiteX3" fmla="*/ 1 w 884888"/>
                <a:gd name="connsiteY3" fmla="*/ 1 h 663438"/>
              </a:gdLst>
              <a:ahLst/>
              <a:cxnLst>
                <a:cxn ang="0">
                  <a:pos x="connsiteX0" y="connsiteY0"/>
                </a:cxn>
                <a:cxn ang="0">
                  <a:pos x="connsiteX1" y="connsiteY1"/>
                </a:cxn>
                <a:cxn ang="0">
                  <a:pos x="connsiteX2" y="connsiteY2"/>
                </a:cxn>
                <a:cxn ang="0">
                  <a:pos x="connsiteX3" y="connsiteY3"/>
                </a:cxn>
              </a:cxnLst>
              <a:rect l="l" t="t" r="r" b="b"/>
              <a:pathLst>
                <a:path w="884888" h="663438">
                  <a:moveTo>
                    <a:pt x="884889" y="663439"/>
                  </a:moveTo>
                  <a:lnTo>
                    <a:pt x="480722" y="663439"/>
                  </a:lnTo>
                  <a:lnTo>
                    <a:pt x="480722" y="1"/>
                  </a:lnTo>
                  <a:lnTo>
                    <a:pt x="1" y="1"/>
                  </a:lnTo>
                </a:path>
              </a:pathLst>
            </a:custGeom>
            <a:noFill/>
            <a:ln w="12018" cap="flat">
              <a:solidFill>
                <a:srgbClr val="000000"/>
              </a:solid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6DA13EEE-9553-467E-ADF5-25C808E374F9}"/>
                </a:ext>
              </a:extLst>
            </p:cNvPr>
            <p:cNvSpPr/>
            <p:nvPr/>
          </p:nvSpPr>
          <p:spPr>
            <a:xfrm>
              <a:off x="3799612" y="2575159"/>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52" name="Ábra 3">
            <a:extLst>
              <a:ext uri="{FF2B5EF4-FFF2-40B4-BE49-F238E27FC236}">
                <a16:creationId xmlns:a16="http://schemas.microsoft.com/office/drawing/2014/main" id="{7B95F9A3-D197-B757-E7E1-EE35BC5EBC59}"/>
              </a:ext>
            </a:extLst>
          </p:cNvPr>
          <p:cNvGrpSpPr/>
          <p:nvPr/>
        </p:nvGrpSpPr>
        <p:grpSpPr>
          <a:xfrm>
            <a:off x="2936523" y="1922135"/>
            <a:ext cx="2029607" cy="2575346"/>
            <a:chOff x="2935755" y="1953940"/>
            <a:chExt cx="2029607" cy="2575346"/>
          </a:xfrm>
        </p:grpSpPr>
        <p:sp>
          <p:nvSpPr>
            <p:cNvPr id="53" name="Freeform: Shape 52">
              <a:extLst>
                <a:ext uri="{FF2B5EF4-FFF2-40B4-BE49-F238E27FC236}">
                  <a16:creationId xmlns:a16="http://schemas.microsoft.com/office/drawing/2014/main" id="{805FBBF0-D1BA-5710-67C3-F433CCA92142}"/>
                </a:ext>
              </a:extLst>
            </p:cNvPr>
            <p:cNvSpPr/>
            <p:nvPr/>
          </p:nvSpPr>
          <p:spPr>
            <a:xfrm>
              <a:off x="2935755" y="1953940"/>
              <a:ext cx="1966512" cy="2533127"/>
            </a:xfrm>
            <a:custGeom>
              <a:avLst/>
              <a:gdLst>
                <a:gd name="connsiteX0" fmla="*/ 1966513 w 1966512"/>
                <a:gd name="connsiteY0" fmla="*/ 2533129 h 2533127"/>
                <a:gd name="connsiteX1" fmla="*/ 480722 w 1966512"/>
                <a:gd name="connsiteY1" fmla="*/ 2533129 h 2533127"/>
                <a:gd name="connsiteX2" fmla="*/ 480722 w 1966512"/>
                <a:gd name="connsiteY2" fmla="*/ 1 h 2533127"/>
                <a:gd name="connsiteX3" fmla="*/ 1 w 1966512"/>
                <a:gd name="connsiteY3" fmla="*/ 1 h 2533127"/>
              </a:gdLst>
              <a:ahLst/>
              <a:cxnLst>
                <a:cxn ang="0">
                  <a:pos x="connsiteX0" y="connsiteY0"/>
                </a:cxn>
                <a:cxn ang="0">
                  <a:pos x="connsiteX1" y="connsiteY1"/>
                </a:cxn>
                <a:cxn ang="0">
                  <a:pos x="connsiteX2" y="connsiteY2"/>
                </a:cxn>
                <a:cxn ang="0">
                  <a:pos x="connsiteX3" y="connsiteY3"/>
                </a:cxn>
              </a:cxnLst>
              <a:rect l="l" t="t" r="r" b="b"/>
              <a:pathLst>
                <a:path w="1966512" h="2533127">
                  <a:moveTo>
                    <a:pt x="1966513" y="2533129"/>
                  </a:moveTo>
                  <a:lnTo>
                    <a:pt x="480722" y="2533129"/>
                  </a:lnTo>
                  <a:lnTo>
                    <a:pt x="480722" y="1"/>
                  </a:lnTo>
                  <a:lnTo>
                    <a:pt x="1" y="1"/>
                  </a:lnTo>
                </a:path>
              </a:pathLst>
            </a:custGeom>
            <a:noFill/>
            <a:ln w="12018" cap="flat">
              <a:solidFill>
                <a:srgbClr val="000000"/>
              </a:solid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3616513B-532C-D9BF-5F57-80C8A079798F}"/>
                </a:ext>
              </a:extLst>
            </p:cNvPr>
            <p:cNvSpPr/>
            <p:nvPr/>
          </p:nvSpPr>
          <p:spPr>
            <a:xfrm>
              <a:off x="4881236" y="4444849"/>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55" name="Ábra 3">
            <a:extLst>
              <a:ext uri="{FF2B5EF4-FFF2-40B4-BE49-F238E27FC236}">
                <a16:creationId xmlns:a16="http://schemas.microsoft.com/office/drawing/2014/main" id="{B3ACBD25-25D9-96D5-0146-85F414617361}"/>
              </a:ext>
            </a:extLst>
          </p:cNvPr>
          <p:cNvGrpSpPr/>
          <p:nvPr/>
        </p:nvGrpSpPr>
        <p:grpSpPr>
          <a:xfrm>
            <a:off x="2936523" y="4774919"/>
            <a:ext cx="2029607" cy="84437"/>
            <a:chOff x="2935755" y="4806724"/>
            <a:chExt cx="2029607" cy="84437"/>
          </a:xfrm>
        </p:grpSpPr>
        <p:sp>
          <p:nvSpPr>
            <p:cNvPr id="56" name="Freeform: Shape 55">
              <a:extLst>
                <a:ext uri="{FF2B5EF4-FFF2-40B4-BE49-F238E27FC236}">
                  <a16:creationId xmlns:a16="http://schemas.microsoft.com/office/drawing/2014/main" id="{0877688F-D89F-8353-ACCF-6DF0AF612DD3}"/>
                </a:ext>
              </a:extLst>
            </p:cNvPr>
            <p:cNvSpPr/>
            <p:nvPr/>
          </p:nvSpPr>
          <p:spPr>
            <a:xfrm>
              <a:off x="2935755" y="4848943"/>
              <a:ext cx="1966512" cy="12062"/>
            </a:xfrm>
            <a:custGeom>
              <a:avLst/>
              <a:gdLst>
                <a:gd name="connsiteX0" fmla="*/ 1966513 w 1966512"/>
                <a:gd name="connsiteY0" fmla="*/ 1 h 12062"/>
                <a:gd name="connsiteX1" fmla="*/ 1 w 1966512"/>
                <a:gd name="connsiteY1" fmla="*/ 1 h 12062"/>
              </a:gdLst>
              <a:ahLst/>
              <a:cxnLst>
                <a:cxn ang="0">
                  <a:pos x="connsiteX0" y="connsiteY0"/>
                </a:cxn>
                <a:cxn ang="0">
                  <a:pos x="connsiteX1" y="connsiteY1"/>
                </a:cxn>
              </a:cxnLst>
              <a:rect l="l" t="t" r="r" b="b"/>
              <a:pathLst>
                <a:path w="1966512" h="12062">
                  <a:moveTo>
                    <a:pt x="1966513" y="1"/>
                  </a:moveTo>
                  <a:lnTo>
                    <a:pt x="1" y="1"/>
                  </a:lnTo>
                </a:path>
              </a:pathLst>
            </a:custGeom>
            <a:noFill/>
            <a:ln w="12018" cap="flat">
              <a:solidFill>
                <a:srgbClr val="000000"/>
              </a:solid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56210E38-760E-E75D-1CDA-EE5D91C6E03B}"/>
                </a:ext>
              </a:extLst>
            </p:cNvPr>
            <p:cNvSpPr/>
            <p:nvPr/>
          </p:nvSpPr>
          <p:spPr>
            <a:xfrm>
              <a:off x="4881236" y="4806724"/>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58" name="Ábra 3">
            <a:extLst>
              <a:ext uri="{FF2B5EF4-FFF2-40B4-BE49-F238E27FC236}">
                <a16:creationId xmlns:a16="http://schemas.microsoft.com/office/drawing/2014/main" id="{91509826-207F-968A-36E1-404DA0E386AB}"/>
              </a:ext>
            </a:extLst>
          </p:cNvPr>
          <p:cNvGrpSpPr/>
          <p:nvPr/>
        </p:nvGrpSpPr>
        <p:grpSpPr>
          <a:xfrm>
            <a:off x="6902477" y="4593981"/>
            <a:ext cx="1008073" cy="84437"/>
            <a:chOff x="6901709" y="4625786"/>
            <a:chExt cx="1008073" cy="84437"/>
          </a:xfrm>
        </p:grpSpPr>
        <p:sp>
          <p:nvSpPr>
            <p:cNvPr id="59" name="Freeform: Shape 58">
              <a:extLst>
                <a:ext uri="{FF2B5EF4-FFF2-40B4-BE49-F238E27FC236}">
                  <a16:creationId xmlns:a16="http://schemas.microsoft.com/office/drawing/2014/main" id="{843BF16C-2066-7328-F1E8-E0CE5C7241C4}"/>
                </a:ext>
              </a:extLst>
            </p:cNvPr>
            <p:cNvSpPr/>
            <p:nvPr/>
          </p:nvSpPr>
          <p:spPr>
            <a:xfrm>
              <a:off x="6901709" y="4668005"/>
              <a:ext cx="944978" cy="12062"/>
            </a:xfrm>
            <a:custGeom>
              <a:avLst/>
              <a:gdLst>
                <a:gd name="connsiteX0" fmla="*/ 1 w 944978"/>
                <a:gd name="connsiteY0" fmla="*/ 1 h 12062"/>
                <a:gd name="connsiteX1" fmla="*/ 944979 w 944978"/>
                <a:gd name="connsiteY1" fmla="*/ 1 h 12062"/>
              </a:gdLst>
              <a:ahLst/>
              <a:cxnLst>
                <a:cxn ang="0">
                  <a:pos x="connsiteX0" y="connsiteY0"/>
                </a:cxn>
                <a:cxn ang="0">
                  <a:pos x="connsiteX1" y="connsiteY1"/>
                </a:cxn>
              </a:cxnLst>
              <a:rect l="l" t="t" r="r" b="b"/>
              <a:pathLst>
                <a:path w="944978" h="12062">
                  <a:moveTo>
                    <a:pt x="1" y="1"/>
                  </a:moveTo>
                  <a:lnTo>
                    <a:pt x="944979" y="1"/>
                  </a:lnTo>
                </a:path>
              </a:pathLst>
            </a:custGeom>
            <a:noFill/>
            <a:ln w="12018" cap="flat">
              <a:solidFill>
                <a:srgbClr val="000000"/>
              </a:solid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97087E81-5440-F396-1161-46308C3D395C}"/>
                </a:ext>
              </a:extLst>
            </p:cNvPr>
            <p:cNvSpPr/>
            <p:nvPr/>
          </p:nvSpPr>
          <p:spPr>
            <a:xfrm>
              <a:off x="7825657" y="4625786"/>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61" name="Ábra 3">
            <a:extLst>
              <a:ext uri="{FF2B5EF4-FFF2-40B4-BE49-F238E27FC236}">
                <a16:creationId xmlns:a16="http://schemas.microsoft.com/office/drawing/2014/main" id="{BDFBD841-52A3-5008-79E1-A34910D0DEB0}"/>
              </a:ext>
            </a:extLst>
          </p:cNvPr>
          <p:cNvGrpSpPr/>
          <p:nvPr/>
        </p:nvGrpSpPr>
        <p:grpSpPr>
          <a:xfrm>
            <a:off x="6902477" y="3628980"/>
            <a:ext cx="1008073" cy="585031"/>
            <a:chOff x="6901709" y="3660785"/>
            <a:chExt cx="1008073" cy="585031"/>
          </a:xfrm>
        </p:grpSpPr>
        <p:sp>
          <p:nvSpPr>
            <p:cNvPr id="62" name="Freeform: Shape 61">
              <a:extLst>
                <a:ext uri="{FF2B5EF4-FFF2-40B4-BE49-F238E27FC236}">
                  <a16:creationId xmlns:a16="http://schemas.microsoft.com/office/drawing/2014/main" id="{514A5F7D-6110-C509-BADA-3F5A49626D05}"/>
                </a:ext>
              </a:extLst>
            </p:cNvPr>
            <p:cNvSpPr/>
            <p:nvPr/>
          </p:nvSpPr>
          <p:spPr>
            <a:xfrm>
              <a:off x="6901709" y="3703004"/>
              <a:ext cx="944978" cy="542813"/>
            </a:xfrm>
            <a:custGeom>
              <a:avLst/>
              <a:gdLst>
                <a:gd name="connsiteX0" fmla="*/ 1 w 944978"/>
                <a:gd name="connsiteY0" fmla="*/ 542814 h 542813"/>
                <a:gd name="connsiteX1" fmla="*/ 600903 w 944978"/>
                <a:gd name="connsiteY1" fmla="*/ 542814 h 542813"/>
                <a:gd name="connsiteX2" fmla="*/ 600903 w 944978"/>
                <a:gd name="connsiteY2" fmla="*/ 1 h 542813"/>
                <a:gd name="connsiteX3" fmla="*/ 944979 w 944978"/>
                <a:gd name="connsiteY3" fmla="*/ 1 h 542813"/>
              </a:gdLst>
              <a:ahLst/>
              <a:cxnLst>
                <a:cxn ang="0">
                  <a:pos x="connsiteX0" y="connsiteY0"/>
                </a:cxn>
                <a:cxn ang="0">
                  <a:pos x="connsiteX1" y="connsiteY1"/>
                </a:cxn>
                <a:cxn ang="0">
                  <a:pos x="connsiteX2" y="connsiteY2"/>
                </a:cxn>
                <a:cxn ang="0">
                  <a:pos x="connsiteX3" y="connsiteY3"/>
                </a:cxn>
              </a:cxnLst>
              <a:rect l="l" t="t" r="r" b="b"/>
              <a:pathLst>
                <a:path w="944978" h="542813">
                  <a:moveTo>
                    <a:pt x="1" y="542814"/>
                  </a:moveTo>
                  <a:lnTo>
                    <a:pt x="600903" y="542814"/>
                  </a:lnTo>
                  <a:lnTo>
                    <a:pt x="600903" y="1"/>
                  </a:lnTo>
                  <a:lnTo>
                    <a:pt x="944979" y="1"/>
                  </a:lnTo>
                </a:path>
              </a:pathLst>
            </a:custGeom>
            <a:noFill/>
            <a:ln w="12018" cap="flat">
              <a:solidFill>
                <a:srgbClr val="000000"/>
              </a:solid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DC036688-1AE1-6A50-CA17-E30E80B93524}"/>
                </a:ext>
              </a:extLst>
            </p:cNvPr>
            <p:cNvSpPr/>
            <p:nvPr/>
          </p:nvSpPr>
          <p:spPr>
            <a:xfrm>
              <a:off x="7825657" y="3660785"/>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65" name="Ábra 3">
            <a:extLst>
              <a:ext uri="{FF2B5EF4-FFF2-40B4-BE49-F238E27FC236}">
                <a16:creationId xmlns:a16="http://schemas.microsoft.com/office/drawing/2014/main" id="{B3400F00-C00A-0C60-8256-62A3AF3CB474}"/>
              </a:ext>
            </a:extLst>
          </p:cNvPr>
          <p:cNvGrpSpPr/>
          <p:nvPr/>
        </p:nvGrpSpPr>
        <p:grpSpPr>
          <a:xfrm>
            <a:off x="4979590" y="3490261"/>
            <a:ext cx="1922886" cy="1447501"/>
            <a:chOff x="4978822" y="3522066"/>
            <a:chExt cx="1922886" cy="1447501"/>
          </a:xfrm>
        </p:grpSpPr>
        <p:sp>
          <p:nvSpPr>
            <p:cNvPr id="66" name="Freeform: Shape 65">
              <a:extLst>
                <a:ext uri="{FF2B5EF4-FFF2-40B4-BE49-F238E27FC236}">
                  <a16:creationId xmlns:a16="http://schemas.microsoft.com/office/drawing/2014/main" id="{5C797FCA-B0E2-FEC1-4EE3-4291426041C6}"/>
                </a:ext>
              </a:extLst>
            </p:cNvPr>
            <p:cNvSpPr/>
            <p:nvPr/>
          </p:nvSpPr>
          <p:spPr>
            <a:xfrm>
              <a:off x="4978822" y="3522066"/>
              <a:ext cx="1922886" cy="277437"/>
            </a:xfrm>
            <a:custGeom>
              <a:avLst/>
              <a:gdLst>
                <a:gd name="connsiteX0" fmla="*/ 1 w 1922886"/>
                <a:gd name="connsiteY0" fmla="*/ 277438 h 277437"/>
                <a:gd name="connsiteX1" fmla="*/ 1 w 1922886"/>
                <a:gd name="connsiteY1" fmla="*/ 1 h 277437"/>
                <a:gd name="connsiteX2" fmla="*/ 1922888 w 1922886"/>
                <a:gd name="connsiteY2" fmla="*/ 1 h 277437"/>
                <a:gd name="connsiteX3" fmla="*/ 1922888 w 1922886"/>
                <a:gd name="connsiteY3" fmla="*/ 277438 h 277437"/>
              </a:gdLst>
              <a:ahLst/>
              <a:cxnLst>
                <a:cxn ang="0">
                  <a:pos x="connsiteX0" y="connsiteY0"/>
                </a:cxn>
                <a:cxn ang="0">
                  <a:pos x="connsiteX1" y="connsiteY1"/>
                </a:cxn>
                <a:cxn ang="0">
                  <a:pos x="connsiteX2" y="connsiteY2"/>
                </a:cxn>
                <a:cxn ang="0">
                  <a:pos x="connsiteX3" y="connsiteY3"/>
                </a:cxn>
              </a:cxnLst>
              <a:rect l="l" t="t" r="r" b="b"/>
              <a:pathLst>
                <a:path w="1922886" h="277437">
                  <a:moveTo>
                    <a:pt x="1" y="277438"/>
                  </a:moveTo>
                  <a:lnTo>
                    <a:pt x="1" y="1"/>
                  </a:lnTo>
                  <a:lnTo>
                    <a:pt x="1922888" y="1"/>
                  </a:lnTo>
                  <a:lnTo>
                    <a:pt x="1922888" y="277438"/>
                  </a:lnTo>
                </a:path>
              </a:pathLst>
            </a:custGeom>
            <a:solidFill>
              <a:srgbClr val="FFFFFF"/>
            </a:solidFill>
            <a:ln w="12018" cap="flat">
              <a:solidFill>
                <a:srgbClr val="000000"/>
              </a:solid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9548475F-D459-6520-9F9B-D2FB8C2755EA}"/>
                </a:ext>
              </a:extLst>
            </p:cNvPr>
            <p:cNvSpPr/>
            <p:nvPr/>
          </p:nvSpPr>
          <p:spPr>
            <a:xfrm>
              <a:off x="4978822" y="3799504"/>
              <a:ext cx="1922886" cy="1170063"/>
            </a:xfrm>
            <a:custGeom>
              <a:avLst/>
              <a:gdLst>
                <a:gd name="connsiteX0" fmla="*/ 1 w 1922886"/>
                <a:gd name="connsiteY0" fmla="*/ 1 h 1170063"/>
                <a:gd name="connsiteX1" fmla="*/ 1 w 1922886"/>
                <a:gd name="connsiteY1" fmla="*/ 1170064 h 1170063"/>
                <a:gd name="connsiteX2" fmla="*/ 1922888 w 1922886"/>
                <a:gd name="connsiteY2" fmla="*/ 1170064 h 1170063"/>
                <a:gd name="connsiteX3" fmla="*/ 1922888 w 1922886"/>
                <a:gd name="connsiteY3" fmla="*/ 1 h 1170063"/>
              </a:gdLst>
              <a:ahLst/>
              <a:cxnLst>
                <a:cxn ang="0">
                  <a:pos x="connsiteX0" y="connsiteY0"/>
                </a:cxn>
                <a:cxn ang="0">
                  <a:pos x="connsiteX1" y="connsiteY1"/>
                </a:cxn>
                <a:cxn ang="0">
                  <a:pos x="connsiteX2" y="connsiteY2"/>
                </a:cxn>
                <a:cxn ang="0">
                  <a:pos x="connsiteX3" y="connsiteY3"/>
                </a:cxn>
              </a:cxnLst>
              <a:rect l="l" t="t" r="r" b="b"/>
              <a:pathLst>
                <a:path w="1922886" h="1170063">
                  <a:moveTo>
                    <a:pt x="1" y="1"/>
                  </a:moveTo>
                  <a:lnTo>
                    <a:pt x="1" y="1170064"/>
                  </a:lnTo>
                  <a:lnTo>
                    <a:pt x="1922888" y="1170064"/>
                  </a:lnTo>
                  <a:lnTo>
                    <a:pt x="1922888" y="1"/>
                  </a:lnTo>
                </a:path>
              </a:pathLst>
            </a:custGeom>
            <a:noFill/>
            <a:ln w="12018" cap="flat">
              <a:solidFill>
                <a:srgbClr val="000000"/>
              </a:solid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3CB09336-6BFE-5464-041E-B3E9AEE2D1DD}"/>
                </a:ext>
              </a:extLst>
            </p:cNvPr>
            <p:cNvSpPr/>
            <p:nvPr/>
          </p:nvSpPr>
          <p:spPr>
            <a:xfrm>
              <a:off x="4978822" y="3799504"/>
              <a:ext cx="1922886" cy="12062"/>
            </a:xfrm>
            <a:custGeom>
              <a:avLst/>
              <a:gdLst>
                <a:gd name="connsiteX0" fmla="*/ 1 w 1922886"/>
                <a:gd name="connsiteY0" fmla="*/ 1 h 12062"/>
                <a:gd name="connsiteX1" fmla="*/ 1922888 w 1922886"/>
                <a:gd name="connsiteY1" fmla="*/ 1 h 12062"/>
              </a:gdLst>
              <a:ahLst/>
              <a:cxnLst>
                <a:cxn ang="0">
                  <a:pos x="connsiteX0" y="connsiteY0"/>
                </a:cxn>
                <a:cxn ang="0">
                  <a:pos x="connsiteX1" y="connsiteY1"/>
                </a:cxn>
              </a:cxnLst>
              <a:rect l="l" t="t" r="r" b="b"/>
              <a:pathLst>
                <a:path w="1922886" h="12062">
                  <a:moveTo>
                    <a:pt x="1" y="1"/>
                  </a:moveTo>
                  <a:lnTo>
                    <a:pt x="1922888" y="1"/>
                  </a:lnTo>
                </a:path>
              </a:pathLst>
            </a:custGeom>
            <a:noFill/>
            <a:ln w="12018" cap="flat">
              <a:solidFill>
                <a:srgbClr val="000000"/>
              </a:solidFill>
              <a:prstDash val="solid"/>
              <a:miter/>
            </a:ln>
          </p:spPr>
          <p:txBody>
            <a:bodyPr rtlCol="0" anchor="ctr"/>
            <a:lstStyle/>
            <a:p>
              <a:endParaRPr lang="en-US"/>
            </a:p>
          </p:txBody>
        </p:sp>
      </p:grpSp>
      <p:pic>
        <p:nvPicPr>
          <p:cNvPr id="69" name="Picture 68">
            <a:extLst>
              <a:ext uri="{FF2B5EF4-FFF2-40B4-BE49-F238E27FC236}">
                <a16:creationId xmlns:a16="http://schemas.microsoft.com/office/drawing/2014/main" id="{224ED4D8-8AD9-EF30-EE84-0744913EA379}"/>
              </a:ext>
            </a:extLst>
          </p:cNvPr>
          <p:cNvPicPr>
            <a:picLocks noChangeAspect="1"/>
          </p:cNvPicPr>
          <p:nvPr/>
        </p:nvPicPr>
        <p:blipFill>
          <a:blip r:embed="rId9"/>
          <a:stretch>
            <a:fillRect/>
          </a:stretch>
        </p:blipFill>
        <p:spPr>
          <a:xfrm>
            <a:off x="4985600" y="3550574"/>
            <a:ext cx="1898850" cy="205062"/>
          </a:xfrm>
          <a:custGeom>
            <a:avLst/>
            <a:gdLst>
              <a:gd name="connsiteX0" fmla="*/ 0 w 1898850"/>
              <a:gd name="connsiteY0" fmla="*/ 0 h 205062"/>
              <a:gd name="connsiteX1" fmla="*/ 1898851 w 1898850"/>
              <a:gd name="connsiteY1" fmla="*/ 0 h 205062"/>
              <a:gd name="connsiteX2" fmla="*/ 1898851 w 1898850"/>
              <a:gd name="connsiteY2" fmla="*/ 205063 h 205062"/>
              <a:gd name="connsiteX3" fmla="*/ 0 w 1898850"/>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1898850" h="205062">
                <a:moveTo>
                  <a:pt x="0" y="0"/>
                </a:moveTo>
                <a:lnTo>
                  <a:pt x="1898851" y="0"/>
                </a:lnTo>
                <a:lnTo>
                  <a:pt x="1898851" y="205063"/>
                </a:lnTo>
                <a:lnTo>
                  <a:pt x="0" y="205063"/>
                </a:lnTo>
                <a:close/>
              </a:path>
            </a:pathLst>
          </a:custGeom>
        </p:spPr>
      </p:pic>
      <p:grpSp>
        <p:nvGrpSpPr>
          <p:cNvPr id="70" name="Ábra 3">
            <a:extLst>
              <a:ext uri="{FF2B5EF4-FFF2-40B4-BE49-F238E27FC236}">
                <a16:creationId xmlns:a16="http://schemas.microsoft.com/office/drawing/2014/main" id="{F5635A61-DD0C-E2E1-DE59-0B9E13267969}"/>
              </a:ext>
            </a:extLst>
          </p:cNvPr>
          <p:cNvGrpSpPr/>
          <p:nvPr/>
        </p:nvGrpSpPr>
        <p:grpSpPr>
          <a:xfrm>
            <a:off x="4979590" y="4415456"/>
            <a:ext cx="467261" cy="84437"/>
            <a:chOff x="4978822" y="4447261"/>
            <a:chExt cx="467261" cy="84437"/>
          </a:xfrm>
        </p:grpSpPr>
        <p:sp>
          <p:nvSpPr>
            <p:cNvPr id="71" name="Freeform: Shape 70">
              <a:extLst>
                <a:ext uri="{FF2B5EF4-FFF2-40B4-BE49-F238E27FC236}">
                  <a16:creationId xmlns:a16="http://schemas.microsoft.com/office/drawing/2014/main" id="{7229E4FF-44C6-D2C1-85DF-95AD6868A3ED}"/>
                </a:ext>
              </a:extLst>
            </p:cNvPr>
            <p:cNvSpPr/>
            <p:nvPr/>
          </p:nvSpPr>
          <p:spPr>
            <a:xfrm>
              <a:off x="4978822" y="4489480"/>
              <a:ext cx="404166" cy="12062"/>
            </a:xfrm>
            <a:custGeom>
              <a:avLst/>
              <a:gdLst>
                <a:gd name="connsiteX0" fmla="*/ 404167 w 404166"/>
                <a:gd name="connsiteY0" fmla="*/ 1 h 12062"/>
                <a:gd name="connsiteX1" fmla="*/ 240361 w 404166"/>
                <a:gd name="connsiteY1" fmla="*/ 1 h 12062"/>
                <a:gd name="connsiteX2" fmla="*/ 252379 w 404166"/>
                <a:gd name="connsiteY2" fmla="*/ 1 h 12062"/>
                <a:gd name="connsiteX3" fmla="*/ 1 w 404166"/>
                <a:gd name="connsiteY3" fmla="*/ 1 h 12062"/>
              </a:gdLst>
              <a:ahLst/>
              <a:cxnLst>
                <a:cxn ang="0">
                  <a:pos x="connsiteX0" y="connsiteY0"/>
                </a:cxn>
                <a:cxn ang="0">
                  <a:pos x="connsiteX1" y="connsiteY1"/>
                </a:cxn>
                <a:cxn ang="0">
                  <a:pos x="connsiteX2" y="connsiteY2"/>
                </a:cxn>
                <a:cxn ang="0">
                  <a:pos x="connsiteX3" y="connsiteY3"/>
                </a:cxn>
              </a:cxnLst>
              <a:rect l="l" t="t" r="r" b="b"/>
              <a:pathLst>
                <a:path w="404166" h="12062">
                  <a:moveTo>
                    <a:pt x="404167" y="1"/>
                  </a:moveTo>
                  <a:lnTo>
                    <a:pt x="240361" y="1"/>
                  </a:lnTo>
                  <a:lnTo>
                    <a:pt x="252379" y="1"/>
                  </a:lnTo>
                  <a:lnTo>
                    <a:pt x="1" y="1"/>
                  </a:lnTo>
                </a:path>
              </a:pathLst>
            </a:custGeom>
            <a:noFill/>
            <a:ln w="12018" cap="flat">
              <a:solidFill>
                <a:srgbClr val="000000"/>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EC10514-4F75-3261-F7F4-F3229C7DD627}"/>
                </a:ext>
              </a:extLst>
            </p:cNvPr>
            <p:cNvSpPr/>
            <p:nvPr/>
          </p:nvSpPr>
          <p:spPr>
            <a:xfrm>
              <a:off x="5361958" y="4447261"/>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73" name="Ábra 3">
            <a:extLst>
              <a:ext uri="{FF2B5EF4-FFF2-40B4-BE49-F238E27FC236}">
                <a16:creationId xmlns:a16="http://schemas.microsoft.com/office/drawing/2014/main" id="{F8DF50EE-B60B-5FBB-F183-E4C19FCDA9FD}"/>
              </a:ext>
            </a:extLst>
          </p:cNvPr>
          <p:cNvGrpSpPr/>
          <p:nvPr/>
        </p:nvGrpSpPr>
        <p:grpSpPr>
          <a:xfrm>
            <a:off x="4979590" y="3972762"/>
            <a:ext cx="1003506" cy="232565"/>
            <a:chOff x="4978822" y="4004567"/>
            <a:chExt cx="1003506" cy="232565"/>
          </a:xfrm>
        </p:grpSpPr>
        <p:sp>
          <p:nvSpPr>
            <p:cNvPr id="74" name="Freeform: Shape 73">
              <a:extLst>
                <a:ext uri="{FF2B5EF4-FFF2-40B4-BE49-F238E27FC236}">
                  <a16:creationId xmlns:a16="http://schemas.microsoft.com/office/drawing/2014/main" id="{50843C36-A9E3-A1EC-A7AE-F08AEB0B2BF4}"/>
                </a:ext>
              </a:extLst>
            </p:cNvPr>
            <p:cNvSpPr/>
            <p:nvPr/>
          </p:nvSpPr>
          <p:spPr>
            <a:xfrm>
              <a:off x="4978822" y="4004567"/>
              <a:ext cx="961443" cy="169237"/>
            </a:xfrm>
            <a:custGeom>
              <a:avLst/>
              <a:gdLst>
                <a:gd name="connsiteX0" fmla="*/ 961444 w 961443"/>
                <a:gd name="connsiteY0" fmla="*/ 169238 h 169237"/>
                <a:gd name="connsiteX1" fmla="*/ 961444 w 961443"/>
                <a:gd name="connsiteY1" fmla="*/ 1 h 169237"/>
                <a:gd name="connsiteX2" fmla="*/ 1 w 961443"/>
                <a:gd name="connsiteY2" fmla="*/ 1 h 169237"/>
              </a:gdLst>
              <a:ahLst/>
              <a:cxnLst>
                <a:cxn ang="0">
                  <a:pos x="connsiteX0" y="connsiteY0"/>
                </a:cxn>
                <a:cxn ang="0">
                  <a:pos x="connsiteX1" y="connsiteY1"/>
                </a:cxn>
                <a:cxn ang="0">
                  <a:pos x="connsiteX2" y="connsiteY2"/>
                </a:cxn>
              </a:cxnLst>
              <a:rect l="l" t="t" r="r" b="b"/>
              <a:pathLst>
                <a:path w="961443" h="169237">
                  <a:moveTo>
                    <a:pt x="961444" y="169238"/>
                  </a:moveTo>
                  <a:lnTo>
                    <a:pt x="961444" y="1"/>
                  </a:lnTo>
                  <a:lnTo>
                    <a:pt x="1" y="1"/>
                  </a:lnTo>
                </a:path>
              </a:pathLst>
            </a:custGeom>
            <a:noFill/>
            <a:ln w="12018" cap="flat">
              <a:solidFill>
                <a:srgbClr val="000000"/>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12A8E1E-5BA0-6610-2930-D24A9DD3ABCD}"/>
                </a:ext>
              </a:extLst>
            </p:cNvPr>
            <p:cNvSpPr/>
            <p:nvPr/>
          </p:nvSpPr>
          <p:spPr>
            <a:xfrm>
              <a:off x="5898203" y="4152695"/>
              <a:ext cx="84126" cy="84437"/>
            </a:xfrm>
            <a:custGeom>
              <a:avLst/>
              <a:gdLst>
                <a:gd name="connsiteX0" fmla="*/ 42064 w 84126"/>
                <a:gd name="connsiteY0" fmla="*/ 84438 h 84437"/>
                <a:gd name="connsiteX1" fmla="*/ 1 w 84126"/>
                <a:gd name="connsiteY1" fmla="*/ 1 h 84437"/>
                <a:gd name="connsiteX2" fmla="*/ 42064 w 84126"/>
                <a:gd name="connsiteY2" fmla="*/ 21110 h 84437"/>
                <a:gd name="connsiteX3" fmla="*/ 84127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42064" y="84438"/>
                  </a:moveTo>
                  <a:lnTo>
                    <a:pt x="1" y="1"/>
                  </a:lnTo>
                  <a:lnTo>
                    <a:pt x="42064" y="21110"/>
                  </a:lnTo>
                  <a:lnTo>
                    <a:pt x="84127"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76" name="Ábra 3">
            <a:extLst>
              <a:ext uri="{FF2B5EF4-FFF2-40B4-BE49-F238E27FC236}">
                <a16:creationId xmlns:a16="http://schemas.microsoft.com/office/drawing/2014/main" id="{1B0DD204-70AD-047B-027F-D3154C0EF557}"/>
              </a:ext>
            </a:extLst>
          </p:cNvPr>
          <p:cNvGrpSpPr/>
          <p:nvPr/>
        </p:nvGrpSpPr>
        <p:grpSpPr>
          <a:xfrm>
            <a:off x="4979590" y="4710023"/>
            <a:ext cx="1003506" cy="107115"/>
            <a:chOff x="4978822" y="4741828"/>
            <a:chExt cx="1003506" cy="107115"/>
          </a:xfrm>
        </p:grpSpPr>
        <p:sp>
          <p:nvSpPr>
            <p:cNvPr id="77" name="Freeform: Shape 76">
              <a:extLst>
                <a:ext uri="{FF2B5EF4-FFF2-40B4-BE49-F238E27FC236}">
                  <a16:creationId xmlns:a16="http://schemas.microsoft.com/office/drawing/2014/main" id="{B3F0F0AF-A63B-6771-BCE6-9E87E73DE7C3}"/>
                </a:ext>
              </a:extLst>
            </p:cNvPr>
            <p:cNvSpPr/>
            <p:nvPr/>
          </p:nvSpPr>
          <p:spPr>
            <a:xfrm>
              <a:off x="4978822" y="4805156"/>
              <a:ext cx="961443" cy="43786"/>
            </a:xfrm>
            <a:custGeom>
              <a:avLst/>
              <a:gdLst>
                <a:gd name="connsiteX0" fmla="*/ 961444 w 961443"/>
                <a:gd name="connsiteY0" fmla="*/ 1 h 43786"/>
                <a:gd name="connsiteX1" fmla="*/ 961444 w 961443"/>
                <a:gd name="connsiteY1" fmla="*/ 43787 h 43786"/>
                <a:gd name="connsiteX2" fmla="*/ 1 w 961443"/>
                <a:gd name="connsiteY2" fmla="*/ 43787 h 43786"/>
              </a:gdLst>
              <a:ahLst/>
              <a:cxnLst>
                <a:cxn ang="0">
                  <a:pos x="connsiteX0" y="connsiteY0"/>
                </a:cxn>
                <a:cxn ang="0">
                  <a:pos x="connsiteX1" y="connsiteY1"/>
                </a:cxn>
                <a:cxn ang="0">
                  <a:pos x="connsiteX2" y="connsiteY2"/>
                </a:cxn>
              </a:cxnLst>
              <a:rect l="l" t="t" r="r" b="b"/>
              <a:pathLst>
                <a:path w="961443" h="43786">
                  <a:moveTo>
                    <a:pt x="961444" y="1"/>
                  </a:moveTo>
                  <a:lnTo>
                    <a:pt x="961444" y="43787"/>
                  </a:lnTo>
                  <a:lnTo>
                    <a:pt x="1" y="43787"/>
                  </a:lnTo>
                </a:path>
              </a:pathLst>
            </a:custGeom>
            <a:noFill/>
            <a:ln w="12018" cap="flat">
              <a:solidFill>
                <a:srgbClr val="000000"/>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172F4C0A-8940-334B-458E-DE13BD56F8FB}"/>
                </a:ext>
              </a:extLst>
            </p:cNvPr>
            <p:cNvSpPr/>
            <p:nvPr/>
          </p:nvSpPr>
          <p:spPr>
            <a:xfrm>
              <a:off x="5898203" y="4741828"/>
              <a:ext cx="84126" cy="84437"/>
            </a:xfrm>
            <a:custGeom>
              <a:avLst/>
              <a:gdLst>
                <a:gd name="connsiteX0" fmla="*/ 42064 w 84126"/>
                <a:gd name="connsiteY0" fmla="*/ 1 h 84437"/>
                <a:gd name="connsiteX1" fmla="*/ 84127 w 84126"/>
                <a:gd name="connsiteY1" fmla="*/ 84438 h 84437"/>
                <a:gd name="connsiteX2" fmla="*/ 42064 w 84126"/>
                <a:gd name="connsiteY2" fmla="*/ 63329 h 84437"/>
                <a:gd name="connsiteX3" fmla="*/ 1 w 84126"/>
                <a:gd name="connsiteY3" fmla="*/ 84438 h 84437"/>
              </a:gdLst>
              <a:ahLst/>
              <a:cxnLst>
                <a:cxn ang="0">
                  <a:pos x="connsiteX0" y="connsiteY0"/>
                </a:cxn>
                <a:cxn ang="0">
                  <a:pos x="connsiteX1" y="connsiteY1"/>
                </a:cxn>
                <a:cxn ang="0">
                  <a:pos x="connsiteX2" y="connsiteY2"/>
                </a:cxn>
                <a:cxn ang="0">
                  <a:pos x="connsiteX3" y="connsiteY3"/>
                </a:cxn>
              </a:cxnLst>
              <a:rect l="l" t="t" r="r" b="b"/>
              <a:pathLst>
                <a:path w="84126" h="84437">
                  <a:moveTo>
                    <a:pt x="42064" y="1"/>
                  </a:moveTo>
                  <a:lnTo>
                    <a:pt x="84127" y="84438"/>
                  </a:lnTo>
                  <a:lnTo>
                    <a:pt x="42064" y="63329"/>
                  </a:lnTo>
                  <a:lnTo>
                    <a:pt x="1" y="84438"/>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79" name="Ábra 3">
            <a:extLst>
              <a:ext uri="{FF2B5EF4-FFF2-40B4-BE49-F238E27FC236}">
                <a16:creationId xmlns:a16="http://schemas.microsoft.com/office/drawing/2014/main" id="{29495821-0A99-096D-2763-F4226A147D8D}"/>
              </a:ext>
            </a:extLst>
          </p:cNvPr>
          <p:cNvGrpSpPr/>
          <p:nvPr/>
        </p:nvGrpSpPr>
        <p:grpSpPr>
          <a:xfrm>
            <a:off x="6421756" y="4087356"/>
            <a:ext cx="467261" cy="370319"/>
            <a:chOff x="6420988" y="4119161"/>
            <a:chExt cx="467261" cy="370319"/>
          </a:xfrm>
        </p:grpSpPr>
        <p:grpSp>
          <p:nvGrpSpPr>
            <p:cNvPr id="80" name="Ábra 3">
              <a:extLst>
                <a:ext uri="{FF2B5EF4-FFF2-40B4-BE49-F238E27FC236}">
                  <a16:creationId xmlns:a16="http://schemas.microsoft.com/office/drawing/2014/main" id="{755AA943-3168-D7DB-8091-9EEDC4A75786}"/>
                </a:ext>
              </a:extLst>
            </p:cNvPr>
            <p:cNvGrpSpPr/>
            <p:nvPr/>
          </p:nvGrpSpPr>
          <p:grpSpPr>
            <a:xfrm>
              <a:off x="6420988" y="4203598"/>
              <a:ext cx="467261" cy="285881"/>
              <a:chOff x="6420988" y="4203598"/>
              <a:chExt cx="467261" cy="285881"/>
            </a:xfrm>
          </p:grpSpPr>
          <p:sp>
            <p:nvSpPr>
              <p:cNvPr id="81" name="Freeform: Shape 80">
                <a:extLst>
                  <a:ext uri="{FF2B5EF4-FFF2-40B4-BE49-F238E27FC236}">
                    <a16:creationId xmlns:a16="http://schemas.microsoft.com/office/drawing/2014/main" id="{01C78FB8-E8CD-4DEA-9DCD-2C0FE2BF21B4}"/>
                  </a:ext>
                </a:extLst>
              </p:cNvPr>
              <p:cNvSpPr/>
              <p:nvPr/>
            </p:nvSpPr>
            <p:spPr>
              <a:xfrm>
                <a:off x="6420988" y="4245817"/>
                <a:ext cx="404166" cy="243662"/>
              </a:xfrm>
              <a:custGeom>
                <a:avLst/>
                <a:gdLst>
                  <a:gd name="connsiteX0" fmla="*/ 1 w 404166"/>
                  <a:gd name="connsiteY0" fmla="*/ 243663 h 243662"/>
                  <a:gd name="connsiteX1" fmla="*/ 240361 w 404166"/>
                  <a:gd name="connsiteY1" fmla="*/ 243663 h 243662"/>
                  <a:gd name="connsiteX2" fmla="*/ 240361 w 404166"/>
                  <a:gd name="connsiteY2" fmla="*/ 1 h 243662"/>
                  <a:gd name="connsiteX3" fmla="*/ 404167 w 404166"/>
                  <a:gd name="connsiteY3" fmla="*/ 1 h 243662"/>
                </a:gdLst>
                <a:ahLst/>
                <a:cxnLst>
                  <a:cxn ang="0">
                    <a:pos x="connsiteX0" y="connsiteY0"/>
                  </a:cxn>
                  <a:cxn ang="0">
                    <a:pos x="connsiteX1" y="connsiteY1"/>
                  </a:cxn>
                  <a:cxn ang="0">
                    <a:pos x="connsiteX2" y="connsiteY2"/>
                  </a:cxn>
                  <a:cxn ang="0">
                    <a:pos x="connsiteX3" y="connsiteY3"/>
                  </a:cxn>
                </a:cxnLst>
                <a:rect l="l" t="t" r="r" b="b"/>
                <a:pathLst>
                  <a:path w="404166" h="243662">
                    <a:moveTo>
                      <a:pt x="1" y="243663"/>
                    </a:moveTo>
                    <a:lnTo>
                      <a:pt x="240361" y="243663"/>
                    </a:lnTo>
                    <a:lnTo>
                      <a:pt x="240361" y="1"/>
                    </a:lnTo>
                    <a:lnTo>
                      <a:pt x="404167" y="1"/>
                    </a:lnTo>
                  </a:path>
                </a:pathLst>
              </a:custGeom>
              <a:noFill/>
              <a:ln w="12018" cap="flat">
                <a:solidFill>
                  <a:srgbClr val="000000"/>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62519484-7A46-9C6E-553C-5E56AD2B7BE3}"/>
                  </a:ext>
                </a:extLst>
              </p:cNvPr>
              <p:cNvSpPr/>
              <p:nvPr/>
            </p:nvSpPr>
            <p:spPr>
              <a:xfrm>
                <a:off x="6804123" y="4203598"/>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pic>
          <p:nvPicPr>
            <p:cNvPr id="83" name="Picture 82">
              <a:extLst>
                <a:ext uri="{FF2B5EF4-FFF2-40B4-BE49-F238E27FC236}">
                  <a16:creationId xmlns:a16="http://schemas.microsoft.com/office/drawing/2014/main" id="{59018008-8E33-9D84-284E-7ED9B2A44FDD}"/>
                </a:ext>
              </a:extLst>
            </p:cNvPr>
            <p:cNvPicPr>
              <a:picLocks noChangeAspect="1"/>
            </p:cNvPicPr>
            <p:nvPr/>
          </p:nvPicPr>
          <p:blipFill>
            <a:blip r:embed="rId10"/>
            <a:stretch>
              <a:fillRect/>
            </a:stretch>
          </p:blipFill>
          <p:spPr>
            <a:xfrm>
              <a:off x="6673367" y="4119161"/>
              <a:ext cx="84126" cy="189984"/>
            </a:xfrm>
            <a:custGeom>
              <a:avLst/>
              <a:gdLst>
                <a:gd name="connsiteX0" fmla="*/ 0 w 84126"/>
                <a:gd name="connsiteY0" fmla="*/ 0 h 189984"/>
                <a:gd name="connsiteX1" fmla="*/ 84126 w 84126"/>
                <a:gd name="connsiteY1" fmla="*/ 0 h 189984"/>
                <a:gd name="connsiteX2" fmla="*/ 84126 w 84126"/>
                <a:gd name="connsiteY2" fmla="*/ 189985 h 189984"/>
                <a:gd name="connsiteX3" fmla="*/ 0 w 84126"/>
                <a:gd name="connsiteY3" fmla="*/ 189985 h 189984"/>
              </a:gdLst>
              <a:ahLst/>
              <a:cxnLst>
                <a:cxn ang="0">
                  <a:pos x="connsiteX0" y="connsiteY0"/>
                </a:cxn>
                <a:cxn ang="0">
                  <a:pos x="connsiteX1" y="connsiteY1"/>
                </a:cxn>
                <a:cxn ang="0">
                  <a:pos x="connsiteX2" y="connsiteY2"/>
                </a:cxn>
                <a:cxn ang="0">
                  <a:pos x="connsiteX3" y="connsiteY3"/>
                </a:cxn>
              </a:cxnLst>
              <a:rect l="l" t="t" r="r" b="b"/>
              <a:pathLst>
                <a:path w="84126" h="189984">
                  <a:moveTo>
                    <a:pt x="0" y="0"/>
                  </a:moveTo>
                  <a:lnTo>
                    <a:pt x="84126" y="0"/>
                  </a:lnTo>
                  <a:lnTo>
                    <a:pt x="84126" y="189985"/>
                  </a:lnTo>
                  <a:lnTo>
                    <a:pt x="0" y="189985"/>
                  </a:lnTo>
                  <a:close/>
                </a:path>
              </a:pathLst>
            </a:custGeom>
          </p:spPr>
        </p:pic>
      </p:grpSp>
      <p:grpSp>
        <p:nvGrpSpPr>
          <p:cNvPr id="84" name="Ábra 3">
            <a:extLst>
              <a:ext uri="{FF2B5EF4-FFF2-40B4-BE49-F238E27FC236}">
                <a16:creationId xmlns:a16="http://schemas.microsoft.com/office/drawing/2014/main" id="{B486510B-27EE-B1F9-DEEB-6BCC6B46C2CA}"/>
              </a:ext>
            </a:extLst>
          </p:cNvPr>
          <p:cNvGrpSpPr/>
          <p:nvPr/>
        </p:nvGrpSpPr>
        <p:grpSpPr>
          <a:xfrm>
            <a:off x="6421756" y="4457675"/>
            <a:ext cx="467261" cy="374540"/>
            <a:chOff x="6420988" y="4489480"/>
            <a:chExt cx="467261" cy="374540"/>
          </a:xfrm>
        </p:grpSpPr>
        <p:grpSp>
          <p:nvGrpSpPr>
            <p:cNvPr id="85" name="Ábra 3">
              <a:extLst>
                <a:ext uri="{FF2B5EF4-FFF2-40B4-BE49-F238E27FC236}">
                  <a16:creationId xmlns:a16="http://schemas.microsoft.com/office/drawing/2014/main" id="{41B1925F-AD8E-7B8D-9BE3-9F7C3CEBBB88}"/>
                </a:ext>
              </a:extLst>
            </p:cNvPr>
            <p:cNvGrpSpPr/>
            <p:nvPr/>
          </p:nvGrpSpPr>
          <p:grpSpPr>
            <a:xfrm>
              <a:off x="6420988" y="4489480"/>
              <a:ext cx="467261" cy="220743"/>
              <a:chOff x="6420988" y="4489480"/>
              <a:chExt cx="467261" cy="220743"/>
            </a:xfrm>
          </p:grpSpPr>
          <p:sp>
            <p:nvSpPr>
              <p:cNvPr id="86" name="Freeform: Shape 85">
                <a:extLst>
                  <a:ext uri="{FF2B5EF4-FFF2-40B4-BE49-F238E27FC236}">
                    <a16:creationId xmlns:a16="http://schemas.microsoft.com/office/drawing/2014/main" id="{DE523DCA-F27E-E2F5-9016-3BD78EDF73C9}"/>
                  </a:ext>
                </a:extLst>
              </p:cNvPr>
              <p:cNvSpPr/>
              <p:nvPr/>
            </p:nvSpPr>
            <p:spPr>
              <a:xfrm>
                <a:off x="6420988" y="4489480"/>
                <a:ext cx="404166" cy="178525"/>
              </a:xfrm>
              <a:custGeom>
                <a:avLst/>
                <a:gdLst>
                  <a:gd name="connsiteX0" fmla="*/ 1 w 404166"/>
                  <a:gd name="connsiteY0" fmla="*/ 1 h 178525"/>
                  <a:gd name="connsiteX1" fmla="*/ 240361 w 404166"/>
                  <a:gd name="connsiteY1" fmla="*/ 1 h 178525"/>
                  <a:gd name="connsiteX2" fmla="*/ 240361 w 404166"/>
                  <a:gd name="connsiteY2" fmla="*/ 178526 h 178525"/>
                  <a:gd name="connsiteX3" fmla="*/ 404167 w 404166"/>
                  <a:gd name="connsiteY3" fmla="*/ 178526 h 178525"/>
                </a:gdLst>
                <a:ahLst/>
                <a:cxnLst>
                  <a:cxn ang="0">
                    <a:pos x="connsiteX0" y="connsiteY0"/>
                  </a:cxn>
                  <a:cxn ang="0">
                    <a:pos x="connsiteX1" y="connsiteY1"/>
                  </a:cxn>
                  <a:cxn ang="0">
                    <a:pos x="connsiteX2" y="connsiteY2"/>
                  </a:cxn>
                  <a:cxn ang="0">
                    <a:pos x="connsiteX3" y="connsiteY3"/>
                  </a:cxn>
                </a:cxnLst>
                <a:rect l="l" t="t" r="r" b="b"/>
                <a:pathLst>
                  <a:path w="404166" h="178525">
                    <a:moveTo>
                      <a:pt x="1" y="1"/>
                    </a:moveTo>
                    <a:lnTo>
                      <a:pt x="240361" y="1"/>
                    </a:lnTo>
                    <a:lnTo>
                      <a:pt x="240361" y="178526"/>
                    </a:lnTo>
                    <a:lnTo>
                      <a:pt x="404167" y="178526"/>
                    </a:lnTo>
                  </a:path>
                </a:pathLst>
              </a:custGeom>
              <a:noFill/>
              <a:ln w="12018" cap="flat">
                <a:solidFill>
                  <a:srgbClr val="000000"/>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FB30EBB6-9859-C081-3E0C-197FE247E450}"/>
                  </a:ext>
                </a:extLst>
              </p:cNvPr>
              <p:cNvSpPr/>
              <p:nvPr/>
            </p:nvSpPr>
            <p:spPr>
              <a:xfrm>
                <a:off x="6804123" y="4625786"/>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pic>
          <p:nvPicPr>
            <p:cNvPr id="88" name="Picture 87">
              <a:extLst>
                <a:ext uri="{FF2B5EF4-FFF2-40B4-BE49-F238E27FC236}">
                  <a16:creationId xmlns:a16="http://schemas.microsoft.com/office/drawing/2014/main" id="{A5EA0BB6-A287-9C0A-9D96-C637C1B936A2}"/>
                </a:ext>
              </a:extLst>
            </p:cNvPr>
            <p:cNvPicPr>
              <a:picLocks noChangeAspect="1"/>
            </p:cNvPicPr>
            <p:nvPr/>
          </p:nvPicPr>
          <p:blipFill>
            <a:blip r:embed="rId11"/>
            <a:stretch>
              <a:fillRect/>
            </a:stretch>
          </p:blipFill>
          <p:spPr>
            <a:xfrm>
              <a:off x="6685385" y="4674037"/>
              <a:ext cx="84126" cy="189984"/>
            </a:xfrm>
            <a:custGeom>
              <a:avLst/>
              <a:gdLst>
                <a:gd name="connsiteX0" fmla="*/ 0 w 84126"/>
                <a:gd name="connsiteY0" fmla="*/ 0 h 189984"/>
                <a:gd name="connsiteX1" fmla="*/ 84126 w 84126"/>
                <a:gd name="connsiteY1" fmla="*/ 0 h 189984"/>
                <a:gd name="connsiteX2" fmla="*/ 84126 w 84126"/>
                <a:gd name="connsiteY2" fmla="*/ 189985 h 189984"/>
                <a:gd name="connsiteX3" fmla="*/ 0 w 84126"/>
                <a:gd name="connsiteY3" fmla="*/ 189985 h 189984"/>
              </a:gdLst>
              <a:ahLst/>
              <a:cxnLst>
                <a:cxn ang="0">
                  <a:pos x="connsiteX0" y="connsiteY0"/>
                </a:cxn>
                <a:cxn ang="0">
                  <a:pos x="connsiteX1" y="connsiteY1"/>
                </a:cxn>
                <a:cxn ang="0">
                  <a:pos x="connsiteX2" y="connsiteY2"/>
                </a:cxn>
                <a:cxn ang="0">
                  <a:pos x="connsiteX3" y="connsiteY3"/>
                </a:cxn>
              </a:cxnLst>
              <a:rect l="l" t="t" r="r" b="b"/>
              <a:pathLst>
                <a:path w="84126" h="189984">
                  <a:moveTo>
                    <a:pt x="0" y="0"/>
                  </a:moveTo>
                  <a:lnTo>
                    <a:pt x="84126" y="0"/>
                  </a:lnTo>
                  <a:lnTo>
                    <a:pt x="84126" y="189985"/>
                  </a:lnTo>
                  <a:lnTo>
                    <a:pt x="0" y="189985"/>
                  </a:lnTo>
                  <a:close/>
                </a:path>
              </a:pathLst>
            </a:custGeom>
          </p:spPr>
        </p:pic>
      </p:grpSp>
      <p:grpSp>
        <p:nvGrpSpPr>
          <p:cNvPr id="89" name="Ábra 3">
            <a:extLst>
              <a:ext uri="{FF2B5EF4-FFF2-40B4-BE49-F238E27FC236}">
                <a16:creationId xmlns:a16="http://schemas.microsoft.com/office/drawing/2014/main" id="{12FA43CD-DECB-3D32-7E14-174DF08CEC96}"/>
              </a:ext>
            </a:extLst>
          </p:cNvPr>
          <p:cNvGrpSpPr/>
          <p:nvPr/>
        </p:nvGrpSpPr>
        <p:grpSpPr>
          <a:xfrm>
            <a:off x="5460312" y="4218837"/>
            <a:ext cx="961443" cy="477675"/>
            <a:chOff x="5459544" y="4250642"/>
            <a:chExt cx="961443" cy="477675"/>
          </a:xfrm>
          <a:solidFill>
            <a:srgbClr val="FFFFFF"/>
          </a:solidFill>
        </p:grpSpPr>
        <p:sp>
          <p:nvSpPr>
            <p:cNvPr id="90" name="Freeform: Shape 89">
              <a:extLst>
                <a:ext uri="{FF2B5EF4-FFF2-40B4-BE49-F238E27FC236}">
                  <a16:creationId xmlns:a16="http://schemas.microsoft.com/office/drawing/2014/main" id="{65357FBB-86DD-3D57-4C1D-3EF3F55A4ACE}"/>
                </a:ext>
              </a:extLst>
            </p:cNvPr>
            <p:cNvSpPr/>
            <p:nvPr/>
          </p:nvSpPr>
          <p:spPr>
            <a:xfrm>
              <a:off x="5459544" y="4250642"/>
              <a:ext cx="961443" cy="477675"/>
            </a:xfrm>
            <a:custGeom>
              <a:avLst/>
              <a:gdLst>
                <a:gd name="connsiteX0" fmla="*/ 480722 w 961443"/>
                <a:gd name="connsiteY0" fmla="*/ 1 h 477675"/>
                <a:gd name="connsiteX1" fmla="*/ 961444 w 961443"/>
                <a:gd name="connsiteY1" fmla="*/ 238839 h 477675"/>
                <a:gd name="connsiteX2" fmla="*/ 480722 w 961443"/>
                <a:gd name="connsiteY2" fmla="*/ 477676 h 477675"/>
                <a:gd name="connsiteX3" fmla="*/ 1 w 961443"/>
                <a:gd name="connsiteY3" fmla="*/ 238839 h 477675"/>
              </a:gdLst>
              <a:ahLst/>
              <a:cxnLst>
                <a:cxn ang="0">
                  <a:pos x="connsiteX0" y="connsiteY0"/>
                </a:cxn>
                <a:cxn ang="0">
                  <a:pos x="connsiteX1" y="connsiteY1"/>
                </a:cxn>
                <a:cxn ang="0">
                  <a:pos x="connsiteX2" y="connsiteY2"/>
                </a:cxn>
                <a:cxn ang="0">
                  <a:pos x="connsiteX3" y="connsiteY3"/>
                </a:cxn>
              </a:cxnLst>
              <a:rect l="l" t="t" r="r" b="b"/>
              <a:pathLst>
                <a:path w="961443" h="477675">
                  <a:moveTo>
                    <a:pt x="480722" y="1"/>
                  </a:moveTo>
                  <a:lnTo>
                    <a:pt x="961444" y="238839"/>
                  </a:lnTo>
                  <a:lnTo>
                    <a:pt x="480722" y="477676"/>
                  </a:lnTo>
                  <a:lnTo>
                    <a:pt x="1" y="238839"/>
                  </a:lnTo>
                  <a:close/>
                </a:path>
              </a:pathLst>
            </a:custGeom>
            <a:solidFill>
              <a:srgbClr val="FFFFFF"/>
            </a:solidFill>
            <a:ln w="12018" cap="flat">
              <a:solidFill>
                <a:srgbClr val="000000"/>
              </a:solidFill>
              <a:prstDash val="solid"/>
              <a:miter/>
            </a:ln>
          </p:spPr>
          <p:txBody>
            <a:bodyPr rtlCol="0" anchor="ctr"/>
            <a:lstStyle/>
            <a:p>
              <a:endParaRPr lang="en-US"/>
            </a:p>
          </p:txBody>
        </p:sp>
        <p:pic>
          <p:nvPicPr>
            <p:cNvPr id="91" name="Picture 90">
              <a:extLst>
                <a:ext uri="{FF2B5EF4-FFF2-40B4-BE49-F238E27FC236}">
                  <a16:creationId xmlns:a16="http://schemas.microsoft.com/office/drawing/2014/main" id="{C46CFBBD-A7B0-2476-6E53-54FC2D79EB09}"/>
                </a:ext>
              </a:extLst>
            </p:cNvPr>
            <p:cNvPicPr>
              <a:picLocks noChangeAspect="1"/>
            </p:cNvPicPr>
            <p:nvPr/>
          </p:nvPicPr>
          <p:blipFill>
            <a:blip r:embed="rId12"/>
            <a:stretch>
              <a:fillRect/>
            </a:stretch>
          </p:blipFill>
          <p:spPr>
            <a:xfrm>
              <a:off x="5465553" y="4354380"/>
              <a:ext cx="937407" cy="283469"/>
            </a:xfrm>
            <a:custGeom>
              <a:avLst/>
              <a:gdLst>
                <a:gd name="connsiteX0" fmla="*/ 0 w 937407"/>
                <a:gd name="connsiteY0" fmla="*/ 0 h 283469"/>
                <a:gd name="connsiteX1" fmla="*/ 937407 w 937407"/>
                <a:gd name="connsiteY1" fmla="*/ 0 h 283469"/>
                <a:gd name="connsiteX2" fmla="*/ 937407 w 937407"/>
                <a:gd name="connsiteY2" fmla="*/ 283469 h 283469"/>
                <a:gd name="connsiteX3" fmla="*/ 0 w 937407"/>
                <a:gd name="connsiteY3" fmla="*/ 283469 h 283469"/>
              </a:gdLst>
              <a:ahLst/>
              <a:cxnLst>
                <a:cxn ang="0">
                  <a:pos x="connsiteX0" y="connsiteY0"/>
                </a:cxn>
                <a:cxn ang="0">
                  <a:pos x="connsiteX1" y="connsiteY1"/>
                </a:cxn>
                <a:cxn ang="0">
                  <a:pos x="connsiteX2" y="connsiteY2"/>
                </a:cxn>
                <a:cxn ang="0">
                  <a:pos x="connsiteX3" y="connsiteY3"/>
                </a:cxn>
              </a:cxnLst>
              <a:rect l="l" t="t" r="r" b="b"/>
              <a:pathLst>
                <a:path w="937407" h="283469">
                  <a:moveTo>
                    <a:pt x="0" y="0"/>
                  </a:moveTo>
                  <a:lnTo>
                    <a:pt x="937407" y="0"/>
                  </a:lnTo>
                  <a:lnTo>
                    <a:pt x="937407" y="283469"/>
                  </a:lnTo>
                  <a:lnTo>
                    <a:pt x="0" y="283469"/>
                  </a:lnTo>
                  <a:close/>
                </a:path>
              </a:pathLst>
            </a:custGeom>
          </p:spPr>
        </p:pic>
      </p:grpSp>
      <p:grpSp>
        <p:nvGrpSpPr>
          <p:cNvPr id="92" name="Ábra 3">
            <a:extLst>
              <a:ext uri="{FF2B5EF4-FFF2-40B4-BE49-F238E27FC236}">
                <a16:creationId xmlns:a16="http://schemas.microsoft.com/office/drawing/2014/main" id="{8E7237C9-3427-4947-2926-AF9938F0CE0A}"/>
              </a:ext>
            </a:extLst>
          </p:cNvPr>
          <p:cNvGrpSpPr/>
          <p:nvPr/>
        </p:nvGrpSpPr>
        <p:grpSpPr>
          <a:xfrm>
            <a:off x="4438779" y="2887136"/>
            <a:ext cx="527351" cy="1127845"/>
            <a:chOff x="4438011" y="2918941"/>
            <a:chExt cx="527351" cy="1127845"/>
          </a:xfrm>
        </p:grpSpPr>
        <p:sp>
          <p:nvSpPr>
            <p:cNvPr id="93" name="Freeform: Shape 92">
              <a:extLst>
                <a:ext uri="{FF2B5EF4-FFF2-40B4-BE49-F238E27FC236}">
                  <a16:creationId xmlns:a16="http://schemas.microsoft.com/office/drawing/2014/main" id="{B239B7FA-01C8-ECD5-DD3E-B3C06C8416FD}"/>
                </a:ext>
              </a:extLst>
            </p:cNvPr>
            <p:cNvSpPr/>
            <p:nvPr/>
          </p:nvSpPr>
          <p:spPr>
            <a:xfrm>
              <a:off x="4438011" y="2918941"/>
              <a:ext cx="464257" cy="1085626"/>
            </a:xfrm>
            <a:custGeom>
              <a:avLst/>
              <a:gdLst>
                <a:gd name="connsiteX0" fmla="*/ 1 w 464257"/>
                <a:gd name="connsiteY0" fmla="*/ 1 h 1085626"/>
                <a:gd name="connsiteX1" fmla="*/ 1 w 464257"/>
                <a:gd name="connsiteY1" fmla="*/ 1085627 h 1085626"/>
                <a:gd name="connsiteX2" fmla="*/ 464258 w 464257"/>
                <a:gd name="connsiteY2" fmla="*/ 1085627 h 1085626"/>
              </a:gdLst>
              <a:ahLst/>
              <a:cxnLst>
                <a:cxn ang="0">
                  <a:pos x="connsiteX0" y="connsiteY0"/>
                </a:cxn>
                <a:cxn ang="0">
                  <a:pos x="connsiteX1" y="connsiteY1"/>
                </a:cxn>
                <a:cxn ang="0">
                  <a:pos x="connsiteX2" y="connsiteY2"/>
                </a:cxn>
              </a:cxnLst>
              <a:rect l="l" t="t" r="r" b="b"/>
              <a:pathLst>
                <a:path w="464257" h="1085626">
                  <a:moveTo>
                    <a:pt x="1" y="1"/>
                  </a:moveTo>
                  <a:lnTo>
                    <a:pt x="1" y="1085627"/>
                  </a:lnTo>
                  <a:lnTo>
                    <a:pt x="464258" y="1085627"/>
                  </a:lnTo>
                </a:path>
              </a:pathLst>
            </a:custGeom>
            <a:noFill/>
            <a:ln w="12018" cap="flat">
              <a:solidFill>
                <a:srgbClr val="000000"/>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8172ED99-BD30-BD46-2572-BDEFE4278BFA}"/>
                </a:ext>
              </a:extLst>
            </p:cNvPr>
            <p:cNvSpPr/>
            <p:nvPr/>
          </p:nvSpPr>
          <p:spPr>
            <a:xfrm>
              <a:off x="4881236" y="3962348"/>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95" name="Ábra 3">
            <a:extLst>
              <a:ext uri="{FF2B5EF4-FFF2-40B4-BE49-F238E27FC236}">
                <a16:creationId xmlns:a16="http://schemas.microsoft.com/office/drawing/2014/main" id="{32CC1018-3217-3D56-DB32-60B4E06345BA}"/>
              </a:ext>
            </a:extLst>
          </p:cNvPr>
          <p:cNvGrpSpPr/>
          <p:nvPr/>
        </p:nvGrpSpPr>
        <p:grpSpPr>
          <a:xfrm>
            <a:off x="6782297" y="2603667"/>
            <a:ext cx="1682526" cy="765969"/>
            <a:chOff x="6781529" y="2635472"/>
            <a:chExt cx="1682526" cy="765969"/>
          </a:xfrm>
        </p:grpSpPr>
        <p:sp>
          <p:nvSpPr>
            <p:cNvPr id="96" name="Freeform: Shape 95">
              <a:extLst>
                <a:ext uri="{FF2B5EF4-FFF2-40B4-BE49-F238E27FC236}">
                  <a16:creationId xmlns:a16="http://schemas.microsoft.com/office/drawing/2014/main" id="{EAB74033-AB4D-8191-17A3-2E8EF40B8FFE}"/>
                </a:ext>
              </a:extLst>
            </p:cNvPr>
            <p:cNvSpPr/>
            <p:nvPr/>
          </p:nvSpPr>
          <p:spPr>
            <a:xfrm>
              <a:off x="6781529" y="2677690"/>
              <a:ext cx="1682526" cy="723750"/>
            </a:xfrm>
            <a:custGeom>
              <a:avLst/>
              <a:gdLst>
                <a:gd name="connsiteX0" fmla="*/ 1682527 w 1682526"/>
                <a:gd name="connsiteY0" fmla="*/ 723751 h 723750"/>
                <a:gd name="connsiteX1" fmla="*/ 1682527 w 1682526"/>
                <a:gd name="connsiteY1" fmla="*/ 482501 h 723750"/>
                <a:gd name="connsiteX2" fmla="*/ 1 w 1682526"/>
                <a:gd name="connsiteY2" fmla="*/ 482501 h 723750"/>
                <a:gd name="connsiteX3" fmla="*/ 1 w 1682526"/>
                <a:gd name="connsiteY3" fmla="*/ 1 h 723750"/>
                <a:gd name="connsiteX4" fmla="*/ 163807 w 1682526"/>
                <a:gd name="connsiteY4" fmla="*/ 1 h 723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2526" h="723750">
                  <a:moveTo>
                    <a:pt x="1682527" y="723751"/>
                  </a:moveTo>
                  <a:lnTo>
                    <a:pt x="1682527" y="482501"/>
                  </a:lnTo>
                  <a:lnTo>
                    <a:pt x="1" y="482501"/>
                  </a:lnTo>
                  <a:lnTo>
                    <a:pt x="1" y="1"/>
                  </a:lnTo>
                  <a:lnTo>
                    <a:pt x="163807" y="1"/>
                  </a:lnTo>
                </a:path>
              </a:pathLst>
            </a:custGeom>
            <a:noFill/>
            <a:ln w="12018" cap="flat">
              <a:solidFill>
                <a:srgbClr val="000000"/>
              </a:solid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2A775F2-023C-6D98-654F-0C2650910136}"/>
                </a:ext>
              </a:extLst>
            </p:cNvPr>
            <p:cNvSpPr/>
            <p:nvPr/>
          </p:nvSpPr>
          <p:spPr>
            <a:xfrm>
              <a:off x="6924303" y="2635472"/>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98" name="Ábra 3">
            <a:extLst>
              <a:ext uri="{FF2B5EF4-FFF2-40B4-BE49-F238E27FC236}">
                <a16:creationId xmlns:a16="http://schemas.microsoft.com/office/drawing/2014/main" id="{2FCDC7DF-C333-031C-527E-7EB7974FE4F7}"/>
              </a:ext>
            </a:extLst>
          </p:cNvPr>
          <p:cNvGrpSpPr/>
          <p:nvPr/>
        </p:nvGrpSpPr>
        <p:grpSpPr>
          <a:xfrm>
            <a:off x="7924011" y="3369636"/>
            <a:ext cx="1081623" cy="603125"/>
            <a:chOff x="7923243" y="3401441"/>
            <a:chExt cx="1081623" cy="603125"/>
          </a:xfrm>
          <a:solidFill>
            <a:srgbClr val="F8CECC"/>
          </a:solidFill>
        </p:grpSpPr>
        <p:sp>
          <p:nvSpPr>
            <p:cNvPr id="99" name="Freeform: Shape 98">
              <a:extLst>
                <a:ext uri="{FF2B5EF4-FFF2-40B4-BE49-F238E27FC236}">
                  <a16:creationId xmlns:a16="http://schemas.microsoft.com/office/drawing/2014/main" id="{D84A97E3-6277-AB2D-B04F-D6D086322163}"/>
                </a:ext>
              </a:extLst>
            </p:cNvPr>
            <p:cNvSpPr/>
            <p:nvPr/>
          </p:nvSpPr>
          <p:spPr>
            <a:xfrm>
              <a:off x="7923243" y="3401441"/>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F8CECC"/>
            </a:solidFill>
            <a:ln w="12018" cap="flat">
              <a:solidFill>
                <a:srgbClr val="B85450"/>
              </a:solidFill>
              <a:prstDash val="solid"/>
              <a:miter/>
            </a:ln>
          </p:spPr>
          <p:txBody>
            <a:bodyPr rtlCol="0" anchor="ctr"/>
            <a:lstStyle/>
            <a:p>
              <a:endParaRPr lang="en-US"/>
            </a:p>
          </p:txBody>
        </p:sp>
        <p:pic>
          <p:nvPicPr>
            <p:cNvPr id="100" name="Picture 99">
              <a:extLst>
                <a:ext uri="{FF2B5EF4-FFF2-40B4-BE49-F238E27FC236}">
                  <a16:creationId xmlns:a16="http://schemas.microsoft.com/office/drawing/2014/main" id="{F7DA92F2-5A00-C1CB-CEEA-052F4230E442}"/>
                </a:ext>
              </a:extLst>
            </p:cNvPr>
            <p:cNvPicPr>
              <a:picLocks noChangeAspect="1"/>
            </p:cNvPicPr>
            <p:nvPr/>
          </p:nvPicPr>
          <p:blipFill>
            <a:blip r:embed="rId13"/>
            <a:stretch>
              <a:fillRect/>
            </a:stretch>
          </p:blipFill>
          <p:spPr>
            <a:xfrm>
              <a:off x="7929252" y="3528098"/>
              <a:ext cx="1057587" cy="386000"/>
            </a:xfrm>
            <a:custGeom>
              <a:avLst/>
              <a:gdLst>
                <a:gd name="connsiteX0" fmla="*/ 0 w 1057587"/>
                <a:gd name="connsiteY0" fmla="*/ 0 h 386000"/>
                <a:gd name="connsiteX1" fmla="*/ 1057588 w 1057587"/>
                <a:gd name="connsiteY1" fmla="*/ 0 h 386000"/>
                <a:gd name="connsiteX2" fmla="*/ 1057588 w 1057587"/>
                <a:gd name="connsiteY2" fmla="*/ 386000 h 386000"/>
                <a:gd name="connsiteX3" fmla="*/ 0 w 1057587"/>
                <a:gd name="connsiteY3" fmla="*/ 386000 h 386000"/>
              </a:gdLst>
              <a:ahLst/>
              <a:cxnLst>
                <a:cxn ang="0">
                  <a:pos x="connsiteX0" y="connsiteY0"/>
                </a:cxn>
                <a:cxn ang="0">
                  <a:pos x="connsiteX1" y="connsiteY1"/>
                </a:cxn>
                <a:cxn ang="0">
                  <a:pos x="connsiteX2" y="connsiteY2"/>
                </a:cxn>
                <a:cxn ang="0">
                  <a:pos x="connsiteX3" y="connsiteY3"/>
                </a:cxn>
              </a:cxnLst>
              <a:rect l="l" t="t" r="r" b="b"/>
              <a:pathLst>
                <a:path w="1057587" h="386000">
                  <a:moveTo>
                    <a:pt x="0" y="0"/>
                  </a:moveTo>
                  <a:lnTo>
                    <a:pt x="1057588" y="0"/>
                  </a:lnTo>
                  <a:lnTo>
                    <a:pt x="1057588" y="386000"/>
                  </a:lnTo>
                  <a:lnTo>
                    <a:pt x="0" y="386000"/>
                  </a:lnTo>
                  <a:close/>
                </a:path>
              </a:pathLst>
            </a:custGeom>
          </p:spPr>
        </p:pic>
      </p:grpSp>
      <p:grpSp>
        <p:nvGrpSpPr>
          <p:cNvPr id="101" name="Ábra 3">
            <a:extLst>
              <a:ext uri="{FF2B5EF4-FFF2-40B4-BE49-F238E27FC236}">
                <a16:creationId xmlns:a16="http://schemas.microsoft.com/office/drawing/2014/main" id="{8452EA5A-7708-2755-D0E9-5C93698A2160}"/>
              </a:ext>
            </a:extLst>
          </p:cNvPr>
          <p:cNvGrpSpPr/>
          <p:nvPr/>
        </p:nvGrpSpPr>
        <p:grpSpPr>
          <a:xfrm>
            <a:off x="7924011" y="4334637"/>
            <a:ext cx="1081623" cy="603125"/>
            <a:chOff x="7923243" y="4366442"/>
            <a:chExt cx="1081623" cy="603125"/>
          </a:xfrm>
          <a:solidFill>
            <a:srgbClr val="D5E8D4"/>
          </a:solidFill>
        </p:grpSpPr>
        <p:sp>
          <p:nvSpPr>
            <p:cNvPr id="102" name="Freeform: Shape 101">
              <a:extLst>
                <a:ext uri="{FF2B5EF4-FFF2-40B4-BE49-F238E27FC236}">
                  <a16:creationId xmlns:a16="http://schemas.microsoft.com/office/drawing/2014/main" id="{BFEA0D57-098C-E669-0C36-D087548431B7}"/>
                </a:ext>
              </a:extLst>
            </p:cNvPr>
            <p:cNvSpPr/>
            <p:nvPr/>
          </p:nvSpPr>
          <p:spPr>
            <a:xfrm>
              <a:off x="7923243" y="4366442"/>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D5E8D4"/>
            </a:solidFill>
            <a:ln w="12018" cap="flat">
              <a:solidFill>
                <a:srgbClr val="82B366"/>
              </a:solidFill>
              <a:prstDash val="solid"/>
              <a:miter/>
            </a:ln>
          </p:spPr>
          <p:txBody>
            <a:bodyPr rtlCol="0" anchor="ctr"/>
            <a:lstStyle/>
            <a:p>
              <a:endParaRPr lang="en-US"/>
            </a:p>
          </p:txBody>
        </p:sp>
        <p:pic>
          <p:nvPicPr>
            <p:cNvPr id="103" name="Picture 102">
              <a:extLst>
                <a:ext uri="{FF2B5EF4-FFF2-40B4-BE49-F238E27FC236}">
                  <a16:creationId xmlns:a16="http://schemas.microsoft.com/office/drawing/2014/main" id="{D7C7E8BC-4859-10C1-78D1-BF176C5D9196}"/>
                </a:ext>
              </a:extLst>
            </p:cNvPr>
            <p:cNvPicPr>
              <a:picLocks noChangeAspect="1"/>
            </p:cNvPicPr>
            <p:nvPr/>
          </p:nvPicPr>
          <p:blipFill>
            <a:blip r:embed="rId14"/>
            <a:stretch>
              <a:fillRect/>
            </a:stretch>
          </p:blipFill>
          <p:spPr>
            <a:xfrm>
              <a:off x="7929252" y="4583568"/>
              <a:ext cx="1057587" cy="205062"/>
            </a:xfrm>
            <a:custGeom>
              <a:avLst/>
              <a:gdLst>
                <a:gd name="connsiteX0" fmla="*/ 0 w 1057587"/>
                <a:gd name="connsiteY0" fmla="*/ 0 h 205062"/>
                <a:gd name="connsiteX1" fmla="*/ 1057588 w 1057587"/>
                <a:gd name="connsiteY1" fmla="*/ 0 h 205062"/>
                <a:gd name="connsiteX2" fmla="*/ 1057588 w 1057587"/>
                <a:gd name="connsiteY2" fmla="*/ 205063 h 205062"/>
                <a:gd name="connsiteX3" fmla="*/ 0 w 1057587"/>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1057587" h="205062">
                  <a:moveTo>
                    <a:pt x="0" y="0"/>
                  </a:moveTo>
                  <a:lnTo>
                    <a:pt x="1057588" y="0"/>
                  </a:lnTo>
                  <a:lnTo>
                    <a:pt x="1057588" y="205063"/>
                  </a:lnTo>
                  <a:lnTo>
                    <a:pt x="0" y="205063"/>
                  </a:lnTo>
                  <a:close/>
                </a:path>
              </a:pathLst>
            </a:custGeom>
          </p:spPr>
        </p:pic>
      </p:grpSp>
      <p:grpSp>
        <p:nvGrpSpPr>
          <p:cNvPr id="104" name="Ábra 3">
            <a:extLst>
              <a:ext uri="{FF2B5EF4-FFF2-40B4-BE49-F238E27FC236}">
                <a16:creationId xmlns:a16="http://schemas.microsoft.com/office/drawing/2014/main" id="{309DB793-E80B-CA7E-404E-3314A5CA06E3}"/>
              </a:ext>
            </a:extLst>
          </p:cNvPr>
          <p:cNvGrpSpPr/>
          <p:nvPr/>
        </p:nvGrpSpPr>
        <p:grpSpPr>
          <a:xfrm>
            <a:off x="2936523" y="1922135"/>
            <a:ext cx="4072674" cy="404094"/>
            <a:chOff x="2935755" y="1953940"/>
            <a:chExt cx="4072674" cy="404094"/>
          </a:xfrm>
        </p:grpSpPr>
        <p:sp>
          <p:nvSpPr>
            <p:cNvPr id="105" name="Freeform: Shape 104">
              <a:extLst>
                <a:ext uri="{FF2B5EF4-FFF2-40B4-BE49-F238E27FC236}">
                  <a16:creationId xmlns:a16="http://schemas.microsoft.com/office/drawing/2014/main" id="{F2BA8407-E85E-09DA-0C33-27F179ABFEE1}"/>
                </a:ext>
              </a:extLst>
            </p:cNvPr>
            <p:cNvSpPr/>
            <p:nvPr/>
          </p:nvSpPr>
          <p:spPr>
            <a:xfrm>
              <a:off x="2935755" y="1953940"/>
              <a:ext cx="4009579" cy="361875"/>
            </a:xfrm>
            <a:custGeom>
              <a:avLst/>
              <a:gdLst>
                <a:gd name="connsiteX0" fmla="*/ 4009581 w 4009579"/>
                <a:gd name="connsiteY0" fmla="*/ 361876 h 361875"/>
                <a:gd name="connsiteX1" fmla="*/ 3124692 w 4009579"/>
                <a:gd name="connsiteY1" fmla="*/ 361876 h 361875"/>
                <a:gd name="connsiteX2" fmla="*/ 3124692 w 4009579"/>
                <a:gd name="connsiteY2" fmla="*/ 1 h 361875"/>
                <a:gd name="connsiteX3" fmla="*/ 1 w 4009579"/>
                <a:gd name="connsiteY3" fmla="*/ 1 h 361875"/>
              </a:gdLst>
              <a:ahLst/>
              <a:cxnLst>
                <a:cxn ang="0">
                  <a:pos x="connsiteX0" y="connsiteY0"/>
                </a:cxn>
                <a:cxn ang="0">
                  <a:pos x="connsiteX1" y="connsiteY1"/>
                </a:cxn>
                <a:cxn ang="0">
                  <a:pos x="connsiteX2" y="connsiteY2"/>
                </a:cxn>
                <a:cxn ang="0">
                  <a:pos x="connsiteX3" y="connsiteY3"/>
                </a:cxn>
              </a:cxnLst>
              <a:rect l="l" t="t" r="r" b="b"/>
              <a:pathLst>
                <a:path w="4009579" h="361875">
                  <a:moveTo>
                    <a:pt x="4009581" y="361876"/>
                  </a:moveTo>
                  <a:lnTo>
                    <a:pt x="3124692" y="361876"/>
                  </a:lnTo>
                  <a:lnTo>
                    <a:pt x="3124692" y="1"/>
                  </a:lnTo>
                  <a:lnTo>
                    <a:pt x="1" y="1"/>
                  </a:lnTo>
                </a:path>
              </a:pathLst>
            </a:custGeom>
            <a:noFill/>
            <a:ln w="12018" cap="flat">
              <a:solidFill>
                <a:srgbClr val="000000"/>
              </a:solid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4C65C4AB-90CB-693F-9621-55238AB25526}"/>
                </a:ext>
              </a:extLst>
            </p:cNvPr>
            <p:cNvSpPr/>
            <p:nvPr/>
          </p:nvSpPr>
          <p:spPr>
            <a:xfrm>
              <a:off x="6924303" y="2273596"/>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07" name="Ábra 3">
            <a:extLst>
              <a:ext uri="{FF2B5EF4-FFF2-40B4-BE49-F238E27FC236}">
                <a16:creationId xmlns:a16="http://schemas.microsoft.com/office/drawing/2014/main" id="{EA0F5806-B6A3-3C14-670E-8BEE097212B4}"/>
              </a:ext>
            </a:extLst>
          </p:cNvPr>
          <p:cNvGrpSpPr/>
          <p:nvPr/>
        </p:nvGrpSpPr>
        <p:grpSpPr>
          <a:xfrm>
            <a:off x="9426267" y="2242515"/>
            <a:ext cx="467261" cy="84437"/>
            <a:chOff x="9425499" y="2274320"/>
            <a:chExt cx="467261" cy="84437"/>
          </a:xfrm>
        </p:grpSpPr>
        <p:sp>
          <p:nvSpPr>
            <p:cNvPr id="108" name="Freeform: Shape 107">
              <a:extLst>
                <a:ext uri="{FF2B5EF4-FFF2-40B4-BE49-F238E27FC236}">
                  <a16:creationId xmlns:a16="http://schemas.microsoft.com/office/drawing/2014/main" id="{A91140B6-7F69-7AE6-6F2C-EE6B2072D2D9}"/>
                </a:ext>
              </a:extLst>
            </p:cNvPr>
            <p:cNvSpPr/>
            <p:nvPr/>
          </p:nvSpPr>
          <p:spPr>
            <a:xfrm>
              <a:off x="9425499" y="2315815"/>
              <a:ext cx="404166" cy="723"/>
            </a:xfrm>
            <a:custGeom>
              <a:avLst/>
              <a:gdLst>
                <a:gd name="connsiteX0" fmla="*/ 1 w 404166"/>
                <a:gd name="connsiteY0" fmla="*/ 1 h 723"/>
                <a:gd name="connsiteX1" fmla="*/ 240361 w 404166"/>
                <a:gd name="connsiteY1" fmla="*/ 1 h 723"/>
                <a:gd name="connsiteX2" fmla="*/ 404167 w 404166"/>
                <a:gd name="connsiteY2" fmla="*/ 724 h 723"/>
              </a:gdLst>
              <a:ahLst/>
              <a:cxnLst>
                <a:cxn ang="0">
                  <a:pos x="connsiteX0" y="connsiteY0"/>
                </a:cxn>
                <a:cxn ang="0">
                  <a:pos x="connsiteX1" y="connsiteY1"/>
                </a:cxn>
                <a:cxn ang="0">
                  <a:pos x="connsiteX2" y="connsiteY2"/>
                </a:cxn>
              </a:cxnLst>
              <a:rect l="l" t="t" r="r" b="b"/>
              <a:pathLst>
                <a:path w="404166" h="723">
                  <a:moveTo>
                    <a:pt x="1" y="1"/>
                  </a:moveTo>
                  <a:lnTo>
                    <a:pt x="240361" y="1"/>
                  </a:lnTo>
                  <a:lnTo>
                    <a:pt x="404167" y="724"/>
                  </a:lnTo>
                </a:path>
              </a:pathLst>
            </a:custGeom>
            <a:noFill/>
            <a:ln w="12018" cap="flat">
              <a:solidFill>
                <a:srgbClr val="000000"/>
              </a:solid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4CD727F4-C177-BDF4-752C-F42D38E8064F}"/>
                </a:ext>
              </a:extLst>
            </p:cNvPr>
            <p:cNvSpPr/>
            <p:nvPr/>
          </p:nvSpPr>
          <p:spPr>
            <a:xfrm>
              <a:off x="9808514" y="2274320"/>
              <a:ext cx="84246" cy="84437"/>
            </a:xfrm>
            <a:custGeom>
              <a:avLst/>
              <a:gdLst>
                <a:gd name="connsiteX0" fmla="*/ 84247 w 84246"/>
                <a:gd name="connsiteY0" fmla="*/ 42581 h 84437"/>
                <a:gd name="connsiteX1" fmla="*/ 1 w 84246"/>
                <a:gd name="connsiteY1" fmla="*/ 84438 h 84437"/>
                <a:gd name="connsiteX2" fmla="*/ 21152 w 84246"/>
                <a:gd name="connsiteY2" fmla="*/ 42219 h 84437"/>
                <a:gd name="connsiteX3" fmla="*/ 361 w 84246"/>
                <a:gd name="connsiteY3" fmla="*/ 1 h 84437"/>
              </a:gdLst>
              <a:ahLst/>
              <a:cxnLst>
                <a:cxn ang="0">
                  <a:pos x="connsiteX0" y="connsiteY0"/>
                </a:cxn>
                <a:cxn ang="0">
                  <a:pos x="connsiteX1" y="connsiteY1"/>
                </a:cxn>
                <a:cxn ang="0">
                  <a:pos x="connsiteX2" y="connsiteY2"/>
                </a:cxn>
                <a:cxn ang="0">
                  <a:pos x="connsiteX3" y="connsiteY3"/>
                </a:cxn>
              </a:cxnLst>
              <a:rect l="l" t="t" r="r" b="b"/>
              <a:pathLst>
                <a:path w="84246" h="84437">
                  <a:moveTo>
                    <a:pt x="84247" y="42581"/>
                  </a:moveTo>
                  <a:lnTo>
                    <a:pt x="1" y="84438"/>
                  </a:lnTo>
                  <a:lnTo>
                    <a:pt x="21152" y="42219"/>
                  </a:lnTo>
                  <a:lnTo>
                    <a:pt x="36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10" name="Ábra 3">
            <a:extLst>
              <a:ext uri="{FF2B5EF4-FFF2-40B4-BE49-F238E27FC236}">
                <a16:creationId xmlns:a16="http://schemas.microsoft.com/office/drawing/2014/main" id="{24E7EFC6-C27D-9C59-61BE-7E544330A9C7}"/>
              </a:ext>
            </a:extLst>
          </p:cNvPr>
          <p:cNvGrpSpPr/>
          <p:nvPr/>
        </p:nvGrpSpPr>
        <p:grpSpPr>
          <a:xfrm>
            <a:off x="9426267" y="2542389"/>
            <a:ext cx="467261" cy="84437"/>
            <a:chOff x="9425499" y="2574194"/>
            <a:chExt cx="467261" cy="84437"/>
          </a:xfrm>
        </p:grpSpPr>
        <p:sp>
          <p:nvSpPr>
            <p:cNvPr id="111" name="Freeform: Shape 110">
              <a:extLst>
                <a:ext uri="{FF2B5EF4-FFF2-40B4-BE49-F238E27FC236}">
                  <a16:creationId xmlns:a16="http://schemas.microsoft.com/office/drawing/2014/main" id="{349239AD-8E96-ADD0-C35E-BFD01D5C3C55}"/>
                </a:ext>
              </a:extLst>
            </p:cNvPr>
            <p:cNvSpPr/>
            <p:nvPr/>
          </p:nvSpPr>
          <p:spPr>
            <a:xfrm>
              <a:off x="9425499" y="2616172"/>
              <a:ext cx="404166" cy="1206"/>
            </a:xfrm>
            <a:custGeom>
              <a:avLst/>
              <a:gdLst>
                <a:gd name="connsiteX0" fmla="*/ 1 w 404166"/>
                <a:gd name="connsiteY0" fmla="*/ 1207 h 1206"/>
                <a:gd name="connsiteX1" fmla="*/ 240361 w 404166"/>
                <a:gd name="connsiteY1" fmla="*/ 1207 h 1206"/>
                <a:gd name="connsiteX2" fmla="*/ 404167 w 404166"/>
                <a:gd name="connsiteY2" fmla="*/ 1 h 1206"/>
              </a:gdLst>
              <a:ahLst/>
              <a:cxnLst>
                <a:cxn ang="0">
                  <a:pos x="connsiteX0" y="connsiteY0"/>
                </a:cxn>
                <a:cxn ang="0">
                  <a:pos x="connsiteX1" y="connsiteY1"/>
                </a:cxn>
                <a:cxn ang="0">
                  <a:pos x="connsiteX2" y="connsiteY2"/>
                </a:cxn>
              </a:cxnLst>
              <a:rect l="l" t="t" r="r" b="b"/>
              <a:pathLst>
                <a:path w="404166" h="1206">
                  <a:moveTo>
                    <a:pt x="1" y="1207"/>
                  </a:moveTo>
                  <a:lnTo>
                    <a:pt x="240361" y="1207"/>
                  </a:lnTo>
                  <a:lnTo>
                    <a:pt x="404167" y="1"/>
                  </a:lnTo>
                </a:path>
              </a:pathLst>
            </a:custGeom>
            <a:noFill/>
            <a:ln w="12018" cap="flat">
              <a:solidFill>
                <a:srgbClr val="000000"/>
              </a:solid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C5488EF8-2734-ABF8-5D03-0CF3F97B8C53}"/>
                </a:ext>
              </a:extLst>
            </p:cNvPr>
            <p:cNvSpPr/>
            <p:nvPr/>
          </p:nvSpPr>
          <p:spPr>
            <a:xfrm>
              <a:off x="9808393" y="2574194"/>
              <a:ext cx="84366" cy="84437"/>
            </a:xfrm>
            <a:custGeom>
              <a:avLst/>
              <a:gdLst>
                <a:gd name="connsiteX0" fmla="*/ 84367 w 84366"/>
                <a:gd name="connsiteY0" fmla="*/ 41616 h 84437"/>
                <a:gd name="connsiteX1" fmla="*/ 601 w 84366"/>
                <a:gd name="connsiteY1" fmla="*/ 84438 h 84437"/>
                <a:gd name="connsiteX2" fmla="*/ 21273 w 84366"/>
                <a:gd name="connsiteY2" fmla="*/ 41978 h 84437"/>
                <a:gd name="connsiteX3" fmla="*/ 1 w 84366"/>
                <a:gd name="connsiteY3" fmla="*/ 1 h 84437"/>
              </a:gdLst>
              <a:ahLst/>
              <a:cxnLst>
                <a:cxn ang="0">
                  <a:pos x="connsiteX0" y="connsiteY0"/>
                </a:cxn>
                <a:cxn ang="0">
                  <a:pos x="connsiteX1" y="connsiteY1"/>
                </a:cxn>
                <a:cxn ang="0">
                  <a:pos x="connsiteX2" y="connsiteY2"/>
                </a:cxn>
                <a:cxn ang="0">
                  <a:pos x="connsiteX3" y="connsiteY3"/>
                </a:cxn>
              </a:cxnLst>
              <a:rect l="l" t="t" r="r" b="b"/>
              <a:pathLst>
                <a:path w="84366" h="84437">
                  <a:moveTo>
                    <a:pt x="84367" y="41616"/>
                  </a:moveTo>
                  <a:lnTo>
                    <a:pt x="601" y="84438"/>
                  </a:lnTo>
                  <a:lnTo>
                    <a:pt x="21273" y="41978"/>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14" name="Ábra 3">
            <a:extLst>
              <a:ext uri="{FF2B5EF4-FFF2-40B4-BE49-F238E27FC236}">
                <a16:creationId xmlns:a16="http://schemas.microsoft.com/office/drawing/2014/main" id="{6858B7C9-49B9-80F0-5208-27D0AA825E47}"/>
              </a:ext>
            </a:extLst>
          </p:cNvPr>
          <p:cNvGrpSpPr/>
          <p:nvPr/>
        </p:nvGrpSpPr>
        <p:grpSpPr>
          <a:xfrm>
            <a:off x="7022658" y="1680884"/>
            <a:ext cx="2403608" cy="1206251"/>
            <a:chOff x="7021890" y="1712689"/>
            <a:chExt cx="2403608" cy="1206251"/>
          </a:xfrm>
        </p:grpSpPr>
        <p:sp>
          <p:nvSpPr>
            <p:cNvPr id="115" name="Freeform: Shape 114">
              <a:extLst>
                <a:ext uri="{FF2B5EF4-FFF2-40B4-BE49-F238E27FC236}">
                  <a16:creationId xmlns:a16="http://schemas.microsoft.com/office/drawing/2014/main" id="{3ABD7941-E47A-7AA3-5DAB-E4C12FC713D2}"/>
                </a:ext>
              </a:extLst>
            </p:cNvPr>
            <p:cNvSpPr/>
            <p:nvPr/>
          </p:nvSpPr>
          <p:spPr>
            <a:xfrm>
              <a:off x="7021890" y="1712689"/>
              <a:ext cx="2403608" cy="361875"/>
            </a:xfrm>
            <a:custGeom>
              <a:avLst/>
              <a:gdLst>
                <a:gd name="connsiteX0" fmla="*/ 1 w 2403608"/>
                <a:gd name="connsiteY0" fmla="*/ 361876 h 361875"/>
                <a:gd name="connsiteX1" fmla="*/ 1 w 2403608"/>
                <a:gd name="connsiteY1" fmla="*/ 1 h 361875"/>
                <a:gd name="connsiteX2" fmla="*/ 2403609 w 2403608"/>
                <a:gd name="connsiteY2" fmla="*/ 1 h 361875"/>
                <a:gd name="connsiteX3" fmla="*/ 2403609 w 2403608"/>
                <a:gd name="connsiteY3" fmla="*/ 361876 h 361875"/>
              </a:gdLst>
              <a:ahLst/>
              <a:cxnLst>
                <a:cxn ang="0">
                  <a:pos x="connsiteX0" y="connsiteY0"/>
                </a:cxn>
                <a:cxn ang="0">
                  <a:pos x="connsiteX1" y="connsiteY1"/>
                </a:cxn>
                <a:cxn ang="0">
                  <a:pos x="connsiteX2" y="connsiteY2"/>
                </a:cxn>
                <a:cxn ang="0">
                  <a:pos x="connsiteX3" y="connsiteY3"/>
                </a:cxn>
              </a:cxnLst>
              <a:rect l="l" t="t" r="r" b="b"/>
              <a:pathLst>
                <a:path w="2403608" h="361875">
                  <a:moveTo>
                    <a:pt x="1" y="361876"/>
                  </a:moveTo>
                  <a:lnTo>
                    <a:pt x="1" y="1"/>
                  </a:lnTo>
                  <a:lnTo>
                    <a:pt x="2403609" y="1"/>
                  </a:lnTo>
                  <a:lnTo>
                    <a:pt x="2403609" y="361876"/>
                  </a:lnTo>
                </a:path>
              </a:pathLst>
            </a:custGeom>
            <a:solidFill>
              <a:srgbClr val="FFFFFF"/>
            </a:solidFill>
            <a:ln w="12018" cap="flat">
              <a:solidFill>
                <a:srgbClr val="000000"/>
              </a:solid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9D485689-BA71-FBE0-857E-3429E2B591DB}"/>
                </a:ext>
              </a:extLst>
            </p:cNvPr>
            <p:cNvSpPr/>
            <p:nvPr/>
          </p:nvSpPr>
          <p:spPr>
            <a:xfrm>
              <a:off x="7021890" y="2074565"/>
              <a:ext cx="2403608" cy="844375"/>
            </a:xfrm>
            <a:custGeom>
              <a:avLst/>
              <a:gdLst>
                <a:gd name="connsiteX0" fmla="*/ 1 w 2403608"/>
                <a:gd name="connsiteY0" fmla="*/ 1 h 844375"/>
                <a:gd name="connsiteX1" fmla="*/ 1 w 2403608"/>
                <a:gd name="connsiteY1" fmla="*/ 844377 h 844375"/>
                <a:gd name="connsiteX2" fmla="*/ 2403609 w 2403608"/>
                <a:gd name="connsiteY2" fmla="*/ 844377 h 844375"/>
                <a:gd name="connsiteX3" fmla="*/ 2403609 w 2403608"/>
                <a:gd name="connsiteY3" fmla="*/ 1 h 844375"/>
              </a:gdLst>
              <a:ahLst/>
              <a:cxnLst>
                <a:cxn ang="0">
                  <a:pos x="connsiteX0" y="connsiteY0"/>
                </a:cxn>
                <a:cxn ang="0">
                  <a:pos x="connsiteX1" y="connsiteY1"/>
                </a:cxn>
                <a:cxn ang="0">
                  <a:pos x="connsiteX2" y="connsiteY2"/>
                </a:cxn>
                <a:cxn ang="0">
                  <a:pos x="connsiteX3" y="connsiteY3"/>
                </a:cxn>
              </a:cxnLst>
              <a:rect l="l" t="t" r="r" b="b"/>
              <a:pathLst>
                <a:path w="2403608" h="844375">
                  <a:moveTo>
                    <a:pt x="1" y="1"/>
                  </a:moveTo>
                  <a:lnTo>
                    <a:pt x="1" y="844377"/>
                  </a:lnTo>
                  <a:lnTo>
                    <a:pt x="2403609" y="844377"/>
                  </a:lnTo>
                  <a:lnTo>
                    <a:pt x="2403609" y="1"/>
                  </a:lnTo>
                </a:path>
              </a:pathLst>
            </a:custGeom>
            <a:noFill/>
            <a:ln w="12018" cap="flat">
              <a:solidFill>
                <a:srgbClr val="000000"/>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7AC26C8C-B02B-6563-CD39-EAA80DA82A8E}"/>
                </a:ext>
              </a:extLst>
            </p:cNvPr>
            <p:cNvSpPr/>
            <p:nvPr/>
          </p:nvSpPr>
          <p:spPr>
            <a:xfrm>
              <a:off x="7021890" y="2074565"/>
              <a:ext cx="2403608" cy="12062"/>
            </a:xfrm>
            <a:custGeom>
              <a:avLst/>
              <a:gdLst>
                <a:gd name="connsiteX0" fmla="*/ 1 w 2403608"/>
                <a:gd name="connsiteY0" fmla="*/ 1 h 12062"/>
                <a:gd name="connsiteX1" fmla="*/ 2403609 w 2403608"/>
                <a:gd name="connsiteY1" fmla="*/ 1 h 12062"/>
              </a:gdLst>
              <a:ahLst/>
              <a:cxnLst>
                <a:cxn ang="0">
                  <a:pos x="connsiteX0" y="connsiteY0"/>
                </a:cxn>
                <a:cxn ang="0">
                  <a:pos x="connsiteX1" y="connsiteY1"/>
                </a:cxn>
              </a:cxnLst>
              <a:rect l="l" t="t" r="r" b="b"/>
              <a:pathLst>
                <a:path w="2403608" h="12062">
                  <a:moveTo>
                    <a:pt x="1" y="1"/>
                  </a:moveTo>
                  <a:lnTo>
                    <a:pt x="2403609" y="1"/>
                  </a:lnTo>
                </a:path>
              </a:pathLst>
            </a:custGeom>
            <a:noFill/>
            <a:ln w="12018" cap="flat">
              <a:solidFill>
                <a:srgbClr val="000000"/>
              </a:solidFill>
              <a:prstDash val="solid"/>
              <a:miter/>
            </a:ln>
          </p:spPr>
          <p:txBody>
            <a:bodyPr rtlCol="0" anchor="ctr"/>
            <a:lstStyle/>
            <a:p>
              <a:endParaRPr lang="en-US"/>
            </a:p>
          </p:txBody>
        </p:sp>
      </p:grpSp>
      <p:pic>
        <p:nvPicPr>
          <p:cNvPr id="118" name="Picture 117">
            <a:extLst>
              <a:ext uri="{FF2B5EF4-FFF2-40B4-BE49-F238E27FC236}">
                <a16:creationId xmlns:a16="http://schemas.microsoft.com/office/drawing/2014/main" id="{17396713-3F9B-B8CC-0BB2-C304EDFA05BA}"/>
              </a:ext>
            </a:extLst>
          </p:cNvPr>
          <p:cNvPicPr>
            <a:picLocks noChangeAspect="1"/>
          </p:cNvPicPr>
          <p:nvPr/>
        </p:nvPicPr>
        <p:blipFill>
          <a:blip r:embed="rId15"/>
          <a:stretch>
            <a:fillRect/>
          </a:stretch>
        </p:blipFill>
        <p:spPr>
          <a:xfrm>
            <a:off x="7028667" y="1686916"/>
            <a:ext cx="2379572" cy="386000"/>
          </a:xfrm>
          <a:custGeom>
            <a:avLst/>
            <a:gdLst>
              <a:gd name="connsiteX0" fmla="*/ 0 w 2379572"/>
              <a:gd name="connsiteY0" fmla="*/ 0 h 386000"/>
              <a:gd name="connsiteX1" fmla="*/ 2379573 w 2379572"/>
              <a:gd name="connsiteY1" fmla="*/ 0 h 386000"/>
              <a:gd name="connsiteX2" fmla="*/ 2379573 w 2379572"/>
              <a:gd name="connsiteY2" fmla="*/ 386000 h 386000"/>
              <a:gd name="connsiteX3" fmla="*/ 0 w 2379572"/>
              <a:gd name="connsiteY3" fmla="*/ 386000 h 386000"/>
            </a:gdLst>
            <a:ahLst/>
            <a:cxnLst>
              <a:cxn ang="0">
                <a:pos x="connsiteX0" y="connsiteY0"/>
              </a:cxn>
              <a:cxn ang="0">
                <a:pos x="connsiteX1" y="connsiteY1"/>
              </a:cxn>
              <a:cxn ang="0">
                <a:pos x="connsiteX2" y="connsiteY2"/>
              </a:cxn>
              <a:cxn ang="0">
                <a:pos x="connsiteX3" y="connsiteY3"/>
              </a:cxn>
            </a:cxnLst>
            <a:rect l="l" t="t" r="r" b="b"/>
            <a:pathLst>
              <a:path w="2379572" h="386000">
                <a:moveTo>
                  <a:pt x="0" y="0"/>
                </a:moveTo>
                <a:lnTo>
                  <a:pt x="2379573" y="0"/>
                </a:lnTo>
                <a:lnTo>
                  <a:pt x="2379573" y="386000"/>
                </a:lnTo>
                <a:lnTo>
                  <a:pt x="0" y="386000"/>
                </a:lnTo>
                <a:close/>
              </a:path>
            </a:pathLst>
          </a:custGeom>
        </p:spPr>
      </p:pic>
      <p:grpSp>
        <p:nvGrpSpPr>
          <p:cNvPr id="119" name="Ábra 3">
            <a:extLst>
              <a:ext uri="{FF2B5EF4-FFF2-40B4-BE49-F238E27FC236}">
                <a16:creationId xmlns:a16="http://schemas.microsoft.com/office/drawing/2014/main" id="{6D4820BC-3B3E-57CE-D45D-08F27363F9D9}"/>
              </a:ext>
            </a:extLst>
          </p:cNvPr>
          <p:cNvGrpSpPr/>
          <p:nvPr/>
        </p:nvGrpSpPr>
        <p:grpSpPr>
          <a:xfrm>
            <a:off x="7743741" y="2241791"/>
            <a:ext cx="240360" cy="84437"/>
            <a:chOff x="7742973" y="2273596"/>
            <a:chExt cx="240360" cy="84437"/>
          </a:xfrm>
        </p:grpSpPr>
        <p:sp>
          <p:nvSpPr>
            <p:cNvPr id="120" name="Freeform: Shape 119">
              <a:extLst>
                <a:ext uri="{FF2B5EF4-FFF2-40B4-BE49-F238E27FC236}">
                  <a16:creationId xmlns:a16="http://schemas.microsoft.com/office/drawing/2014/main" id="{90A05998-E5CA-050B-A08C-20B180EA837C}"/>
                </a:ext>
              </a:extLst>
            </p:cNvPr>
            <p:cNvSpPr/>
            <p:nvPr/>
          </p:nvSpPr>
          <p:spPr>
            <a:xfrm>
              <a:off x="7742973" y="2315815"/>
              <a:ext cx="240360" cy="12062"/>
            </a:xfrm>
            <a:custGeom>
              <a:avLst/>
              <a:gdLst>
                <a:gd name="connsiteX0" fmla="*/ 1 w 240360"/>
                <a:gd name="connsiteY0" fmla="*/ 1 h 12062"/>
                <a:gd name="connsiteX1" fmla="*/ 240361 w 240360"/>
                <a:gd name="connsiteY1" fmla="*/ 1 h 12062"/>
                <a:gd name="connsiteX2" fmla="*/ 1 w 240360"/>
                <a:gd name="connsiteY2" fmla="*/ 1 h 12062"/>
                <a:gd name="connsiteX3" fmla="*/ 163807 w 240360"/>
                <a:gd name="connsiteY3" fmla="*/ 1 h 12062"/>
              </a:gdLst>
              <a:ahLst/>
              <a:cxnLst>
                <a:cxn ang="0">
                  <a:pos x="connsiteX0" y="connsiteY0"/>
                </a:cxn>
                <a:cxn ang="0">
                  <a:pos x="connsiteX1" y="connsiteY1"/>
                </a:cxn>
                <a:cxn ang="0">
                  <a:pos x="connsiteX2" y="connsiteY2"/>
                </a:cxn>
                <a:cxn ang="0">
                  <a:pos x="connsiteX3" y="connsiteY3"/>
                </a:cxn>
              </a:cxnLst>
              <a:rect l="l" t="t" r="r" b="b"/>
              <a:pathLst>
                <a:path w="240360" h="12062">
                  <a:moveTo>
                    <a:pt x="1" y="1"/>
                  </a:moveTo>
                  <a:lnTo>
                    <a:pt x="240361" y="1"/>
                  </a:lnTo>
                  <a:lnTo>
                    <a:pt x="1" y="1"/>
                  </a:lnTo>
                  <a:lnTo>
                    <a:pt x="163807" y="1"/>
                  </a:lnTo>
                </a:path>
              </a:pathLst>
            </a:custGeom>
            <a:noFill/>
            <a:ln w="12018" cap="flat">
              <a:solidFill>
                <a:srgbClr val="000000"/>
              </a:solid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551FF496-FB87-818A-073A-54F5CA2F1A56}"/>
                </a:ext>
              </a:extLst>
            </p:cNvPr>
            <p:cNvSpPr/>
            <p:nvPr/>
          </p:nvSpPr>
          <p:spPr>
            <a:xfrm>
              <a:off x="7885747" y="2273596"/>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22" name="Ábra 3">
            <a:extLst>
              <a:ext uri="{FF2B5EF4-FFF2-40B4-BE49-F238E27FC236}">
                <a16:creationId xmlns:a16="http://schemas.microsoft.com/office/drawing/2014/main" id="{B17FCEE7-68F1-EC8A-E949-FC1B8C735BB3}"/>
              </a:ext>
            </a:extLst>
          </p:cNvPr>
          <p:cNvGrpSpPr/>
          <p:nvPr/>
        </p:nvGrpSpPr>
        <p:grpSpPr>
          <a:xfrm>
            <a:off x="7383199" y="2163385"/>
            <a:ext cx="360541" cy="241250"/>
            <a:chOff x="7382431" y="2195190"/>
            <a:chExt cx="360541" cy="241250"/>
          </a:xfrm>
          <a:solidFill>
            <a:srgbClr val="FFFFFF"/>
          </a:solidFill>
        </p:grpSpPr>
        <p:sp>
          <p:nvSpPr>
            <p:cNvPr id="123" name="Freeform: Shape 122">
              <a:extLst>
                <a:ext uri="{FF2B5EF4-FFF2-40B4-BE49-F238E27FC236}">
                  <a16:creationId xmlns:a16="http://schemas.microsoft.com/office/drawing/2014/main" id="{9C21852D-0308-7E01-9BBB-ED47C74A7D54}"/>
                </a:ext>
              </a:extLst>
            </p:cNvPr>
            <p:cNvSpPr/>
            <p:nvPr/>
          </p:nvSpPr>
          <p:spPr>
            <a:xfrm>
              <a:off x="7382431" y="2195190"/>
              <a:ext cx="360541" cy="241250"/>
            </a:xfrm>
            <a:custGeom>
              <a:avLst/>
              <a:gdLst>
                <a:gd name="connsiteX0" fmla="*/ 324488 w 360541"/>
                <a:gd name="connsiteY0" fmla="*/ 1 h 241250"/>
                <a:gd name="connsiteX1" fmla="*/ 360542 w 360541"/>
                <a:gd name="connsiteY1" fmla="*/ 36188 h 241250"/>
                <a:gd name="connsiteX2" fmla="*/ 360542 w 360541"/>
                <a:gd name="connsiteY2" fmla="*/ 205063 h 241250"/>
                <a:gd name="connsiteX3" fmla="*/ 324488 w 360541"/>
                <a:gd name="connsiteY3" fmla="*/ 241251 h 241250"/>
                <a:gd name="connsiteX4" fmla="*/ 36055 w 360541"/>
                <a:gd name="connsiteY4" fmla="*/ 241251 h 241250"/>
                <a:gd name="connsiteX5" fmla="*/ 1 w 360541"/>
                <a:gd name="connsiteY5" fmla="*/ 205063 h 241250"/>
                <a:gd name="connsiteX6" fmla="*/ 1 w 360541"/>
                <a:gd name="connsiteY6" fmla="*/ 36188 h 241250"/>
                <a:gd name="connsiteX7" fmla="*/ 36055 w 360541"/>
                <a:gd name="connsiteY7" fmla="*/ 1 h 24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41" h="241250">
                  <a:moveTo>
                    <a:pt x="324488" y="1"/>
                  </a:moveTo>
                  <a:cubicBezTo>
                    <a:pt x="344400" y="1"/>
                    <a:pt x="360542" y="16202"/>
                    <a:pt x="360542" y="36188"/>
                  </a:cubicBezTo>
                  <a:lnTo>
                    <a:pt x="360542" y="205063"/>
                  </a:lnTo>
                  <a:cubicBezTo>
                    <a:pt x="360542" y="225049"/>
                    <a:pt x="344400" y="241251"/>
                    <a:pt x="324488" y="241251"/>
                  </a:cubicBezTo>
                  <a:lnTo>
                    <a:pt x="36055" y="241251"/>
                  </a:lnTo>
                  <a:cubicBezTo>
                    <a:pt x="16142" y="241251"/>
                    <a:pt x="1" y="225049"/>
                    <a:pt x="1" y="205063"/>
                  </a:cubicBezTo>
                  <a:lnTo>
                    <a:pt x="1" y="36188"/>
                  </a:lnTo>
                  <a:cubicBezTo>
                    <a:pt x="1" y="16202"/>
                    <a:pt x="16142" y="1"/>
                    <a:pt x="36055" y="1"/>
                  </a:cubicBezTo>
                  <a:close/>
                </a:path>
              </a:pathLst>
            </a:custGeom>
            <a:solidFill>
              <a:srgbClr val="FFFFFF"/>
            </a:solidFill>
            <a:ln w="12018" cap="flat">
              <a:solidFill>
                <a:srgbClr val="000000"/>
              </a:solidFill>
              <a:prstDash val="solid"/>
              <a:miter/>
            </a:ln>
          </p:spPr>
          <p:txBody>
            <a:bodyPr rtlCol="0" anchor="ctr"/>
            <a:lstStyle/>
            <a:p>
              <a:endParaRPr lang="en-US"/>
            </a:p>
          </p:txBody>
        </p:sp>
        <p:pic>
          <p:nvPicPr>
            <p:cNvPr id="124" name="Picture 123">
              <a:extLst>
                <a:ext uri="{FF2B5EF4-FFF2-40B4-BE49-F238E27FC236}">
                  <a16:creationId xmlns:a16="http://schemas.microsoft.com/office/drawing/2014/main" id="{9FDB78B1-61AB-F846-7F23-9B376B5C7A7A}"/>
                </a:ext>
              </a:extLst>
            </p:cNvPr>
            <p:cNvPicPr>
              <a:picLocks noChangeAspect="1"/>
            </p:cNvPicPr>
            <p:nvPr/>
          </p:nvPicPr>
          <p:blipFill>
            <a:blip r:embed="rId16"/>
            <a:stretch>
              <a:fillRect/>
            </a:stretch>
          </p:blipFill>
          <p:spPr>
            <a:xfrm>
              <a:off x="7388440" y="2231377"/>
              <a:ext cx="336505" cy="205062"/>
            </a:xfrm>
            <a:custGeom>
              <a:avLst/>
              <a:gdLst>
                <a:gd name="connsiteX0" fmla="*/ 0 w 336505"/>
                <a:gd name="connsiteY0" fmla="*/ 0 h 205062"/>
                <a:gd name="connsiteX1" fmla="*/ 336505 w 336505"/>
                <a:gd name="connsiteY1" fmla="*/ 0 h 205062"/>
                <a:gd name="connsiteX2" fmla="*/ 336505 w 336505"/>
                <a:gd name="connsiteY2" fmla="*/ 205063 h 205062"/>
                <a:gd name="connsiteX3" fmla="*/ 0 w 336505"/>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336505" h="205062">
                  <a:moveTo>
                    <a:pt x="0" y="0"/>
                  </a:moveTo>
                  <a:lnTo>
                    <a:pt x="336505" y="0"/>
                  </a:lnTo>
                  <a:lnTo>
                    <a:pt x="336505" y="205063"/>
                  </a:lnTo>
                  <a:lnTo>
                    <a:pt x="0" y="205063"/>
                  </a:lnTo>
                  <a:close/>
                </a:path>
              </a:pathLst>
            </a:custGeom>
          </p:spPr>
        </p:pic>
      </p:grpSp>
      <p:grpSp>
        <p:nvGrpSpPr>
          <p:cNvPr id="125" name="Ábra 3">
            <a:extLst>
              <a:ext uri="{FF2B5EF4-FFF2-40B4-BE49-F238E27FC236}">
                <a16:creationId xmlns:a16="http://schemas.microsoft.com/office/drawing/2014/main" id="{FCABA5BC-C405-5A1E-D38C-001655005CA6}"/>
              </a:ext>
            </a:extLst>
          </p:cNvPr>
          <p:cNvGrpSpPr/>
          <p:nvPr/>
        </p:nvGrpSpPr>
        <p:grpSpPr>
          <a:xfrm>
            <a:off x="7743741" y="2603667"/>
            <a:ext cx="240360" cy="84437"/>
            <a:chOff x="7742973" y="2635472"/>
            <a:chExt cx="240360" cy="84437"/>
          </a:xfrm>
        </p:grpSpPr>
        <p:sp>
          <p:nvSpPr>
            <p:cNvPr id="126" name="Freeform: Shape 125">
              <a:extLst>
                <a:ext uri="{FF2B5EF4-FFF2-40B4-BE49-F238E27FC236}">
                  <a16:creationId xmlns:a16="http://schemas.microsoft.com/office/drawing/2014/main" id="{68D0CBDE-2195-70D1-C0EF-464668144B7E}"/>
                </a:ext>
              </a:extLst>
            </p:cNvPr>
            <p:cNvSpPr/>
            <p:nvPr/>
          </p:nvSpPr>
          <p:spPr>
            <a:xfrm>
              <a:off x="7742973" y="2677690"/>
              <a:ext cx="240360" cy="12062"/>
            </a:xfrm>
            <a:custGeom>
              <a:avLst/>
              <a:gdLst>
                <a:gd name="connsiteX0" fmla="*/ 1 w 240360"/>
                <a:gd name="connsiteY0" fmla="*/ 1 h 12062"/>
                <a:gd name="connsiteX1" fmla="*/ 240361 w 240360"/>
                <a:gd name="connsiteY1" fmla="*/ 1 h 12062"/>
                <a:gd name="connsiteX2" fmla="*/ 1 w 240360"/>
                <a:gd name="connsiteY2" fmla="*/ 1 h 12062"/>
                <a:gd name="connsiteX3" fmla="*/ 163807 w 240360"/>
                <a:gd name="connsiteY3" fmla="*/ 1 h 12062"/>
              </a:gdLst>
              <a:ahLst/>
              <a:cxnLst>
                <a:cxn ang="0">
                  <a:pos x="connsiteX0" y="connsiteY0"/>
                </a:cxn>
                <a:cxn ang="0">
                  <a:pos x="connsiteX1" y="connsiteY1"/>
                </a:cxn>
                <a:cxn ang="0">
                  <a:pos x="connsiteX2" y="connsiteY2"/>
                </a:cxn>
                <a:cxn ang="0">
                  <a:pos x="connsiteX3" y="connsiteY3"/>
                </a:cxn>
              </a:cxnLst>
              <a:rect l="l" t="t" r="r" b="b"/>
              <a:pathLst>
                <a:path w="240360" h="12062">
                  <a:moveTo>
                    <a:pt x="1" y="1"/>
                  </a:moveTo>
                  <a:lnTo>
                    <a:pt x="240361" y="1"/>
                  </a:lnTo>
                  <a:lnTo>
                    <a:pt x="1" y="1"/>
                  </a:lnTo>
                  <a:lnTo>
                    <a:pt x="163807" y="1"/>
                  </a:lnTo>
                </a:path>
              </a:pathLst>
            </a:custGeom>
            <a:noFill/>
            <a:ln w="12018" cap="flat">
              <a:solidFill>
                <a:srgbClr val="000000"/>
              </a:solid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6C9D8E9C-DD53-CE1F-07A3-D9D833DEF163}"/>
                </a:ext>
              </a:extLst>
            </p:cNvPr>
            <p:cNvSpPr/>
            <p:nvPr/>
          </p:nvSpPr>
          <p:spPr>
            <a:xfrm>
              <a:off x="7885747" y="2635472"/>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28" name="Ábra 3">
            <a:extLst>
              <a:ext uri="{FF2B5EF4-FFF2-40B4-BE49-F238E27FC236}">
                <a16:creationId xmlns:a16="http://schemas.microsoft.com/office/drawing/2014/main" id="{FAE90FD3-920F-BDFF-5BF1-ADEBF37BE838}"/>
              </a:ext>
            </a:extLst>
          </p:cNvPr>
          <p:cNvGrpSpPr/>
          <p:nvPr/>
        </p:nvGrpSpPr>
        <p:grpSpPr>
          <a:xfrm>
            <a:off x="7383199" y="2525260"/>
            <a:ext cx="360541" cy="241250"/>
            <a:chOff x="7382431" y="2557065"/>
            <a:chExt cx="360541" cy="241250"/>
          </a:xfrm>
          <a:solidFill>
            <a:srgbClr val="F8CECC"/>
          </a:solidFill>
        </p:grpSpPr>
        <p:sp>
          <p:nvSpPr>
            <p:cNvPr id="129" name="Freeform: Shape 128">
              <a:extLst>
                <a:ext uri="{FF2B5EF4-FFF2-40B4-BE49-F238E27FC236}">
                  <a16:creationId xmlns:a16="http://schemas.microsoft.com/office/drawing/2014/main" id="{070A71FF-838C-D399-3CD8-32F3EBAAA4EC}"/>
                </a:ext>
              </a:extLst>
            </p:cNvPr>
            <p:cNvSpPr/>
            <p:nvPr/>
          </p:nvSpPr>
          <p:spPr>
            <a:xfrm>
              <a:off x="7382431" y="2557065"/>
              <a:ext cx="360541" cy="241250"/>
            </a:xfrm>
            <a:custGeom>
              <a:avLst/>
              <a:gdLst>
                <a:gd name="connsiteX0" fmla="*/ 324488 w 360541"/>
                <a:gd name="connsiteY0" fmla="*/ 1 h 241250"/>
                <a:gd name="connsiteX1" fmla="*/ 360542 w 360541"/>
                <a:gd name="connsiteY1" fmla="*/ 36188 h 241250"/>
                <a:gd name="connsiteX2" fmla="*/ 360542 w 360541"/>
                <a:gd name="connsiteY2" fmla="*/ 205063 h 241250"/>
                <a:gd name="connsiteX3" fmla="*/ 324488 w 360541"/>
                <a:gd name="connsiteY3" fmla="*/ 241251 h 241250"/>
                <a:gd name="connsiteX4" fmla="*/ 36055 w 360541"/>
                <a:gd name="connsiteY4" fmla="*/ 241251 h 241250"/>
                <a:gd name="connsiteX5" fmla="*/ 1 w 360541"/>
                <a:gd name="connsiteY5" fmla="*/ 205063 h 241250"/>
                <a:gd name="connsiteX6" fmla="*/ 1 w 360541"/>
                <a:gd name="connsiteY6" fmla="*/ 36188 h 241250"/>
                <a:gd name="connsiteX7" fmla="*/ 36055 w 360541"/>
                <a:gd name="connsiteY7" fmla="*/ 1 h 24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41" h="241250">
                  <a:moveTo>
                    <a:pt x="324488" y="1"/>
                  </a:moveTo>
                  <a:cubicBezTo>
                    <a:pt x="344400" y="1"/>
                    <a:pt x="360542" y="16202"/>
                    <a:pt x="360542" y="36188"/>
                  </a:cubicBezTo>
                  <a:lnTo>
                    <a:pt x="360542" y="205063"/>
                  </a:lnTo>
                  <a:cubicBezTo>
                    <a:pt x="360542" y="225049"/>
                    <a:pt x="344400" y="241251"/>
                    <a:pt x="324488" y="241251"/>
                  </a:cubicBezTo>
                  <a:lnTo>
                    <a:pt x="36055" y="241251"/>
                  </a:lnTo>
                  <a:cubicBezTo>
                    <a:pt x="16142" y="241251"/>
                    <a:pt x="1" y="225049"/>
                    <a:pt x="1" y="205063"/>
                  </a:cubicBezTo>
                  <a:lnTo>
                    <a:pt x="1" y="36188"/>
                  </a:lnTo>
                  <a:cubicBezTo>
                    <a:pt x="1" y="16202"/>
                    <a:pt x="16142" y="1"/>
                    <a:pt x="36055" y="1"/>
                  </a:cubicBezTo>
                  <a:close/>
                </a:path>
              </a:pathLst>
            </a:custGeom>
            <a:solidFill>
              <a:srgbClr val="F8CECC"/>
            </a:solidFill>
            <a:ln w="12018" cap="flat">
              <a:solidFill>
                <a:srgbClr val="B85450"/>
              </a:solidFill>
              <a:prstDash val="solid"/>
              <a:miter/>
            </a:ln>
          </p:spPr>
          <p:txBody>
            <a:bodyPr rtlCol="0" anchor="ctr"/>
            <a:lstStyle/>
            <a:p>
              <a:endParaRPr lang="en-US"/>
            </a:p>
          </p:txBody>
        </p:sp>
        <p:pic>
          <p:nvPicPr>
            <p:cNvPr id="130" name="Picture 129">
              <a:extLst>
                <a:ext uri="{FF2B5EF4-FFF2-40B4-BE49-F238E27FC236}">
                  <a16:creationId xmlns:a16="http://schemas.microsoft.com/office/drawing/2014/main" id="{99053B4D-C823-D409-E8BD-8F0A62F15CC9}"/>
                </a:ext>
              </a:extLst>
            </p:cNvPr>
            <p:cNvPicPr>
              <a:picLocks noChangeAspect="1"/>
            </p:cNvPicPr>
            <p:nvPr/>
          </p:nvPicPr>
          <p:blipFill>
            <a:blip r:embed="rId17"/>
            <a:stretch>
              <a:fillRect/>
            </a:stretch>
          </p:blipFill>
          <p:spPr>
            <a:xfrm>
              <a:off x="7388440" y="2593253"/>
              <a:ext cx="336505" cy="205062"/>
            </a:xfrm>
            <a:custGeom>
              <a:avLst/>
              <a:gdLst>
                <a:gd name="connsiteX0" fmla="*/ 0 w 336505"/>
                <a:gd name="connsiteY0" fmla="*/ 0 h 205062"/>
                <a:gd name="connsiteX1" fmla="*/ 336505 w 336505"/>
                <a:gd name="connsiteY1" fmla="*/ 0 h 205062"/>
                <a:gd name="connsiteX2" fmla="*/ 336505 w 336505"/>
                <a:gd name="connsiteY2" fmla="*/ 205063 h 205062"/>
                <a:gd name="connsiteX3" fmla="*/ 0 w 336505"/>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336505" h="205062">
                  <a:moveTo>
                    <a:pt x="0" y="0"/>
                  </a:moveTo>
                  <a:lnTo>
                    <a:pt x="336505" y="0"/>
                  </a:lnTo>
                  <a:lnTo>
                    <a:pt x="336505" y="205063"/>
                  </a:lnTo>
                  <a:lnTo>
                    <a:pt x="0" y="205063"/>
                  </a:lnTo>
                  <a:close/>
                </a:path>
              </a:pathLst>
            </a:custGeom>
          </p:spPr>
        </p:pic>
      </p:grpSp>
      <p:grpSp>
        <p:nvGrpSpPr>
          <p:cNvPr id="131" name="Ábra 3">
            <a:extLst>
              <a:ext uri="{FF2B5EF4-FFF2-40B4-BE49-F238E27FC236}">
                <a16:creationId xmlns:a16="http://schemas.microsoft.com/office/drawing/2014/main" id="{E01438B8-D292-581F-6C99-15253134869A}"/>
              </a:ext>
            </a:extLst>
          </p:cNvPr>
          <p:cNvGrpSpPr/>
          <p:nvPr/>
        </p:nvGrpSpPr>
        <p:grpSpPr>
          <a:xfrm>
            <a:off x="7202929" y="2241791"/>
            <a:ext cx="166810" cy="102531"/>
            <a:chOff x="7202161" y="2273596"/>
            <a:chExt cx="166810" cy="102531"/>
          </a:xfrm>
        </p:grpSpPr>
        <p:sp>
          <p:nvSpPr>
            <p:cNvPr id="132" name="Freeform: Shape 131">
              <a:extLst>
                <a:ext uri="{FF2B5EF4-FFF2-40B4-BE49-F238E27FC236}">
                  <a16:creationId xmlns:a16="http://schemas.microsoft.com/office/drawing/2014/main" id="{ACC207A9-7FBA-1B5D-FCA7-B5B1820F4E6A}"/>
                </a:ext>
              </a:extLst>
            </p:cNvPr>
            <p:cNvSpPr/>
            <p:nvPr/>
          </p:nvSpPr>
          <p:spPr>
            <a:xfrm>
              <a:off x="7202161" y="2315815"/>
              <a:ext cx="103715" cy="60312"/>
            </a:xfrm>
            <a:custGeom>
              <a:avLst/>
              <a:gdLst>
                <a:gd name="connsiteX0" fmla="*/ 1 w 103715"/>
                <a:gd name="connsiteY0" fmla="*/ 60313 h 60312"/>
                <a:gd name="connsiteX1" fmla="*/ 1 w 103715"/>
                <a:gd name="connsiteY1" fmla="*/ 1 h 60312"/>
                <a:gd name="connsiteX2" fmla="*/ 103716 w 103715"/>
                <a:gd name="connsiteY2" fmla="*/ 1 h 60312"/>
              </a:gdLst>
              <a:ahLst/>
              <a:cxnLst>
                <a:cxn ang="0">
                  <a:pos x="connsiteX0" y="connsiteY0"/>
                </a:cxn>
                <a:cxn ang="0">
                  <a:pos x="connsiteX1" y="connsiteY1"/>
                </a:cxn>
                <a:cxn ang="0">
                  <a:pos x="connsiteX2" y="connsiteY2"/>
                </a:cxn>
              </a:cxnLst>
              <a:rect l="l" t="t" r="r" b="b"/>
              <a:pathLst>
                <a:path w="103715" h="60312">
                  <a:moveTo>
                    <a:pt x="1" y="60313"/>
                  </a:moveTo>
                  <a:lnTo>
                    <a:pt x="1" y="1"/>
                  </a:lnTo>
                  <a:lnTo>
                    <a:pt x="103716" y="1"/>
                  </a:lnTo>
                </a:path>
              </a:pathLst>
            </a:custGeom>
            <a:noFill/>
            <a:ln w="12018" cap="flat">
              <a:solidFill>
                <a:srgbClr val="000000"/>
              </a:solid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D557FAD5-E59F-3C71-5925-FFDB670B0A2C}"/>
                </a:ext>
              </a:extLst>
            </p:cNvPr>
            <p:cNvSpPr/>
            <p:nvPr/>
          </p:nvSpPr>
          <p:spPr>
            <a:xfrm>
              <a:off x="7284845" y="2273596"/>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34" name="Ábra 3">
            <a:extLst>
              <a:ext uri="{FF2B5EF4-FFF2-40B4-BE49-F238E27FC236}">
                <a16:creationId xmlns:a16="http://schemas.microsoft.com/office/drawing/2014/main" id="{A0D2A0AD-4BAC-F5B2-BF11-25625631426F}"/>
              </a:ext>
            </a:extLst>
          </p:cNvPr>
          <p:cNvGrpSpPr/>
          <p:nvPr/>
        </p:nvGrpSpPr>
        <p:grpSpPr>
          <a:xfrm>
            <a:off x="7202929" y="2585573"/>
            <a:ext cx="166810" cy="102531"/>
            <a:chOff x="7202161" y="2617378"/>
            <a:chExt cx="166810" cy="102531"/>
          </a:xfrm>
        </p:grpSpPr>
        <p:sp>
          <p:nvSpPr>
            <p:cNvPr id="135" name="Freeform: Shape 134">
              <a:extLst>
                <a:ext uri="{FF2B5EF4-FFF2-40B4-BE49-F238E27FC236}">
                  <a16:creationId xmlns:a16="http://schemas.microsoft.com/office/drawing/2014/main" id="{1D7B7081-8438-29F7-FE0B-2A56488EB075}"/>
                </a:ext>
              </a:extLst>
            </p:cNvPr>
            <p:cNvSpPr/>
            <p:nvPr/>
          </p:nvSpPr>
          <p:spPr>
            <a:xfrm>
              <a:off x="7202161" y="2617378"/>
              <a:ext cx="103715" cy="60312"/>
            </a:xfrm>
            <a:custGeom>
              <a:avLst/>
              <a:gdLst>
                <a:gd name="connsiteX0" fmla="*/ 1 w 103715"/>
                <a:gd name="connsiteY0" fmla="*/ 1 h 60312"/>
                <a:gd name="connsiteX1" fmla="*/ 1 w 103715"/>
                <a:gd name="connsiteY1" fmla="*/ 60313 h 60312"/>
                <a:gd name="connsiteX2" fmla="*/ 103716 w 103715"/>
                <a:gd name="connsiteY2" fmla="*/ 60313 h 60312"/>
              </a:gdLst>
              <a:ahLst/>
              <a:cxnLst>
                <a:cxn ang="0">
                  <a:pos x="connsiteX0" y="connsiteY0"/>
                </a:cxn>
                <a:cxn ang="0">
                  <a:pos x="connsiteX1" y="connsiteY1"/>
                </a:cxn>
                <a:cxn ang="0">
                  <a:pos x="connsiteX2" y="connsiteY2"/>
                </a:cxn>
              </a:cxnLst>
              <a:rect l="l" t="t" r="r" b="b"/>
              <a:pathLst>
                <a:path w="103715" h="60312">
                  <a:moveTo>
                    <a:pt x="1" y="1"/>
                  </a:moveTo>
                  <a:lnTo>
                    <a:pt x="1" y="60313"/>
                  </a:lnTo>
                  <a:lnTo>
                    <a:pt x="103716" y="60313"/>
                  </a:lnTo>
                </a:path>
              </a:pathLst>
            </a:custGeom>
            <a:noFill/>
            <a:ln w="12018" cap="flat">
              <a:solidFill>
                <a:srgbClr val="000000"/>
              </a:solid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82B42920-01AF-7890-7CE8-5853F14F1C19}"/>
                </a:ext>
              </a:extLst>
            </p:cNvPr>
            <p:cNvSpPr/>
            <p:nvPr/>
          </p:nvSpPr>
          <p:spPr>
            <a:xfrm>
              <a:off x="7284845" y="2635472"/>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37" name="Ábra 3">
            <a:extLst>
              <a:ext uri="{FF2B5EF4-FFF2-40B4-BE49-F238E27FC236}">
                <a16:creationId xmlns:a16="http://schemas.microsoft.com/office/drawing/2014/main" id="{1FD0DEFD-510E-DFE6-EAA0-478ACE63015B}"/>
              </a:ext>
            </a:extLst>
          </p:cNvPr>
          <p:cNvGrpSpPr/>
          <p:nvPr/>
        </p:nvGrpSpPr>
        <p:grpSpPr>
          <a:xfrm>
            <a:off x="7022658" y="2344323"/>
            <a:ext cx="360541" cy="241250"/>
            <a:chOff x="7021890" y="2376128"/>
            <a:chExt cx="360541" cy="241250"/>
          </a:xfrm>
          <a:noFill/>
        </p:grpSpPr>
        <p:sp>
          <p:nvSpPr>
            <p:cNvPr id="138" name="Freeform: Shape 137">
              <a:extLst>
                <a:ext uri="{FF2B5EF4-FFF2-40B4-BE49-F238E27FC236}">
                  <a16:creationId xmlns:a16="http://schemas.microsoft.com/office/drawing/2014/main" id="{42919D61-6379-DAA2-796A-AAB3D02312B0}"/>
                </a:ext>
              </a:extLst>
            </p:cNvPr>
            <p:cNvSpPr/>
            <p:nvPr/>
          </p:nvSpPr>
          <p:spPr>
            <a:xfrm>
              <a:off x="7021890" y="2376128"/>
              <a:ext cx="360541" cy="241250"/>
            </a:xfrm>
            <a:custGeom>
              <a:avLst/>
              <a:gdLst>
                <a:gd name="connsiteX0" fmla="*/ 1 w 360541"/>
                <a:gd name="connsiteY0" fmla="*/ 1 h 241250"/>
                <a:gd name="connsiteX1" fmla="*/ 360542 w 360541"/>
                <a:gd name="connsiteY1" fmla="*/ 1 h 241250"/>
                <a:gd name="connsiteX2" fmla="*/ 360542 w 360541"/>
                <a:gd name="connsiteY2" fmla="*/ 241251 h 241250"/>
                <a:gd name="connsiteX3" fmla="*/ 1 w 360541"/>
                <a:gd name="connsiteY3" fmla="*/ 241251 h 241250"/>
              </a:gdLst>
              <a:ahLst/>
              <a:cxnLst>
                <a:cxn ang="0">
                  <a:pos x="connsiteX0" y="connsiteY0"/>
                </a:cxn>
                <a:cxn ang="0">
                  <a:pos x="connsiteX1" y="connsiteY1"/>
                </a:cxn>
                <a:cxn ang="0">
                  <a:pos x="connsiteX2" y="connsiteY2"/>
                </a:cxn>
                <a:cxn ang="0">
                  <a:pos x="connsiteX3" y="connsiteY3"/>
                </a:cxn>
              </a:cxnLst>
              <a:rect l="l" t="t" r="r" b="b"/>
              <a:pathLst>
                <a:path w="360541" h="241250">
                  <a:moveTo>
                    <a:pt x="1" y="1"/>
                  </a:moveTo>
                  <a:lnTo>
                    <a:pt x="360542" y="1"/>
                  </a:lnTo>
                  <a:lnTo>
                    <a:pt x="360542" y="241251"/>
                  </a:lnTo>
                  <a:lnTo>
                    <a:pt x="1" y="241251"/>
                  </a:lnTo>
                  <a:close/>
                </a:path>
              </a:pathLst>
            </a:custGeom>
            <a:noFill/>
            <a:ln w="12018" cap="flat">
              <a:noFill/>
              <a:prstDash val="solid"/>
              <a:miter/>
            </a:ln>
          </p:spPr>
          <p:txBody>
            <a:bodyPr rtlCol="0" anchor="ctr"/>
            <a:lstStyle/>
            <a:p>
              <a:endParaRPr lang="en-US"/>
            </a:p>
          </p:txBody>
        </p:sp>
        <p:pic>
          <p:nvPicPr>
            <p:cNvPr id="139" name="Picture 138">
              <a:extLst>
                <a:ext uri="{FF2B5EF4-FFF2-40B4-BE49-F238E27FC236}">
                  <a16:creationId xmlns:a16="http://schemas.microsoft.com/office/drawing/2014/main" id="{6309AC2E-4B22-3A14-5361-4EB406A5AE58}"/>
                </a:ext>
              </a:extLst>
            </p:cNvPr>
            <p:cNvPicPr>
              <a:picLocks noChangeAspect="1"/>
            </p:cNvPicPr>
            <p:nvPr/>
          </p:nvPicPr>
          <p:blipFill>
            <a:blip r:embed="rId18"/>
            <a:stretch>
              <a:fillRect/>
            </a:stretch>
          </p:blipFill>
          <p:spPr>
            <a:xfrm>
              <a:off x="7027899" y="2412315"/>
              <a:ext cx="336505" cy="205062"/>
            </a:xfrm>
            <a:custGeom>
              <a:avLst/>
              <a:gdLst>
                <a:gd name="connsiteX0" fmla="*/ 0 w 336505"/>
                <a:gd name="connsiteY0" fmla="*/ 0 h 205062"/>
                <a:gd name="connsiteX1" fmla="*/ 336505 w 336505"/>
                <a:gd name="connsiteY1" fmla="*/ 0 h 205062"/>
                <a:gd name="connsiteX2" fmla="*/ 336505 w 336505"/>
                <a:gd name="connsiteY2" fmla="*/ 205063 h 205062"/>
                <a:gd name="connsiteX3" fmla="*/ 0 w 336505"/>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336505" h="205062">
                  <a:moveTo>
                    <a:pt x="0" y="0"/>
                  </a:moveTo>
                  <a:lnTo>
                    <a:pt x="336505" y="0"/>
                  </a:lnTo>
                  <a:lnTo>
                    <a:pt x="336505" y="205063"/>
                  </a:lnTo>
                  <a:lnTo>
                    <a:pt x="0" y="205063"/>
                  </a:lnTo>
                  <a:close/>
                </a:path>
              </a:pathLst>
            </a:custGeom>
          </p:spPr>
        </p:pic>
      </p:grpSp>
      <p:grpSp>
        <p:nvGrpSpPr>
          <p:cNvPr id="140" name="Ábra 3">
            <a:extLst>
              <a:ext uri="{FF2B5EF4-FFF2-40B4-BE49-F238E27FC236}">
                <a16:creationId xmlns:a16="http://schemas.microsoft.com/office/drawing/2014/main" id="{0ED993E2-F6F9-00BB-0D3C-18F6A0D83857}"/>
              </a:ext>
            </a:extLst>
          </p:cNvPr>
          <p:cNvGrpSpPr/>
          <p:nvPr/>
        </p:nvGrpSpPr>
        <p:grpSpPr>
          <a:xfrm>
            <a:off x="8344643" y="2284010"/>
            <a:ext cx="432649" cy="46802"/>
            <a:chOff x="8343875" y="2315815"/>
            <a:chExt cx="432649" cy="46802"/>
          </a:xfrm>
        </p:grpSpPr>
        <p:sp>
          <p:nvSpPr>
            <p:cNvPr id="141" name="Freeform: Shape 140">
              <a:extLst>
                <a:ext uri="{FF2B5EF4-FFF2-40B4-BE49-F238E27FC236}">
                  <a16:creationId xmlns:a16="http://schemas.microsoft.com/office/drawing/2014/main" id="{2B61D983-26E9-C18E-17C7-27DAAB96D76C}"/>
                </a:ext>
              </a:extLst>
            </p:cNvPr>
            <p:cNvSpPr/>
            <p:nvPr/>
          </p:nvSpPr>
          <p:spPr>
            <a:xfrm>
              <a:off x="8343875" y="2315815"/>
              <a:ext cx="420631" cy="28708"/>
            </a:xfrm>
            <a:custGeom>
              <a:avLst/>
              <a:gdLst>
                <a:gd name="connsiteX0" fmla="*/ 1 w 420631"/>
                <a:gd name="connsiteY0" fmla="*/ 1 h 28708"/>
                <a:gd name="connsiteX1" fmla="*/ 420632 w 420631"/>
                <a:gd name="connsiteY1" fmla="*/ 1 h 28708"/>
                <a:gd name="connsiteX2" fmla="*/ 420632 w 420631"/>
                <a:gd name="connsiteY2" fmla="*/ 28709 h 28708"/>
              </a:gdLst>
              <a:ahLst/>
              <a:cxnLst>
                <a:cxn ang="0">
                  <a:pos x="connsiteX0" y="connsiteY0"/>
                </a:cxn>
                <a:cxn ang="0">
                  <a:pos x="connsiteX1" y="connsiteY1"/>
                </a:cxn>
                <a:cxn ang="0">
                  <a:pos x="connsiteX2" y="connsiteY2"/>
                </a:cxn>
              </a:cxnLst>
              <a:rect l="l" t="t" r="r" b="b"/>
              <a:pathLst>
                <a:path w="420631" h="28708">
                  <a:moveTo>
                    <a:pt x="1" y="1"/>
                  </a:moveTo>
                  <a:lnTo>
                    <a:pt x="420632" y="1"/>
                  </a:lnTo>
                  <a:lnTo>
                    <a:pt x="420632" y="28709"/>
                  </a:lnTo>
                </a:path>
              </a:pathLst>
            </a:custGeom>
            <a:noFill/>
            <a:ln w="12018" cap="flat">
              <a:solidFill>
                <a:srgbClr val="000000"/>
              </a:solid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A094BE0-90E0-2EE4-5E3B-A1FECE637E93}"/>
                </a:ext>
              </a:extLst>
            </p:cNvPr>
            <p:cNvSpPr/>
            <p:nvPr/>
          </p:nvSpPr>
          <p:spPr>
            <a:xfrm>
              <a:off x="8752488" y="2338493"/>
              <a:ext cx="24036" cy="24125"/>
            </a:xfrm>
            <a:custGeom>
              <a:avLst/>
              <a:gdLst>
                <a:gd name="connsiteX0" fmla="*/ 12019 w 24036"/>
                <a:gd name="connsiteY0" fmla="*/ 24126 h 24125"/>
                <a:gd name="connsiteX1" fmla="*/ 1 w 24036"/>
                <a:gd name="connsiteY1" fmla="*/ 1 h 24125"/>
                <a:gd name="connsiteX2" fmla="*/ 12019 w 24036"/>
                <a:gd name="connsiteY2" fmla="*/ 6032 h 24125"/>
                <a:gd name="connsiteX3" fmla="*/ 24037 w 24036"/>
                <a:gd name="connsiteY3" fmla="*/ 1 h 24125"/>
              </a:gdLst>
              <a:ahLst/>
              <a:cxnLst>
                <a:cxn ang="0">
                  <a:pos x="connsiteX0" y="connsiteY0"/>
                </a:cxn>
                <a:cxn ang="0">
                  <a:pos x="connsiteX1" y="connsiteY1"/>
                </a:cxn>
                <a:cxn ang="0">
                  <a:pos x="connsiteX2" y="connsiteY2"/>
                </a:cxn>
                <a:cxn ang="0">
                  <a:pos x="connsiteX3" y="connsiteY3"/>
                </a:cxn>
              </a:cxnLst>
              <a:rect l="l" t="t" r="r" b="b"/>
              <a:pathLst>
                <a:path w="24036" h="24125">
                  <a:moveTo>
                    <a:pt x="12019" y="24126"/>
                  </a:moveTo>
                  <a:lnTo>
                    <a:pt x="1" y="1"/>
                  </a:lnTo>
                  <a:lnTo>
                    <a:pt x="12019" y="6032"/>
                  </a:lnTo>
                  <a:lnTo>
                    <a:pt x="24037"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43" name="Ábra 3">
            <a:extLst>
              <a:ext uri="{FF2B5EF4-FFF2-40B4-BE49-F238E27FC236}">
                <a16:creationId xmlns:a16="http://schemas.microsoft.com/office/drawing/2014/main" id="{F794126B-E061-A697-91C8-D83365AE3D40}"/>
              </a:ext>
            </a:extLst>
          </p:cNvPr>
          <p:cNvGrpSpPr/>
          <p:nvPr/>
        </p:nvGrpSpPr>
        <p:grpSpPr>
          <a:xfrm>
            <a:off x="7984101" y="2163385"/>
            <a:ext cx="360541" cy="241250"/>
            <a:chOff x="7983333" y="2195190"/>
            <a:chExt cx="360541" cy="241250"/>
          </a:xfrm>
          <a:noFill/>
        </p:grpSpPr>
        <p:sp>
          <p:nvSpPr>
            <p:cNvPr id="144" name="Freeform: Shape 143">
              <a:extLst>
                <a:ext uri="{FF2B5EF4-FFF2-40B4-BE49-F238E27FC236}">
                  <a16:creationId xmlns:a16="http://schemas.microsoft.com/office/drawing/2014/main" id="{B93E4608-C1FD-6EE5-CE80-612F835CFA8E}"/>
                </a:ext>
              </a:extLst>
            </p:cNvPr>
            <p:cNvSpPr/>
            <p:nvPr/>
          </p:nvSpPr>
          <p:spPr>
            <a:xfrm>
              <a:off x="7983333" y="2195190"/>
              <a:ext cx="360541" cy="241250"/>
            </a:xfrm>
            <a:custGeom>
              <a:avLst/>
              <a:gdLst>
                <a:gd name="connsiteX0" fmla="*/ 1 w 360541"/>
                <a:gd name="connsiteY0" fmla="*/ 1 h 241250"/>
                <a:gd name="connsiteX1" fmla="*/ 360542 w 360541"/>
                <a:gd name="connsiteY1" fmla="*/ 1 h 241250"/>
                <a:gd name="connsiteX2" fmla="*/ 360542 w 360541"/>
                <a:gd name="connsiteY2" fmla="*/ 241251 h 241250"/>
                <a:gd name="connsiteX3" fmla="*/ 1 w 360541"/>
                <a:gd name="connsiteY3" fmla="*/ 241251 h 241250"/>
              </a:gdLst>
              <a:ahLst/>
              <a:cxnLst>
                <a:cxn ang="0">
                  <a:pos x="connsiteX0" y="connsiteY0"/>
                </a:cxn>
                <a:cxn ang="0">
                  <a:pos x="connsiteX1" y="connsiteY1"/>
                </a:cxn>
                <a:cxn ang="0">
                  <a:pos x="connsiteX2" y="connsiteY2"/>
                </a:cxn>
                <a:cxn ang="0">
                  <a:pos x="connsiteX3" y="connsiteY3"/>
                </a:cxn>
              </a:cxnLst>
              <a:rect l="l" t="t" r="r" b="b"/>
              <a:pathLst>
                <a:path w="360541" h="241250">
                  <a:moveTo>
                    <a:pt x="1" y="1"/>
                  </a:moveTo>
                  <a:lnTo>
                    <a:pt x="360542" y="1"/>
                  </a:lnTo>
                  <a:lnTo>
                    <a:pt x="360542" y="241251"/>
                  </a:lnTo>
                  <a:lnTo>
                    <a:pt x="1" y="241251"/>
                  </a:lnTo>
                  <a:close/>
                </a:path>
              </a:pathLst>
            </a:custGeom>
            <a:noFill/>
            <a:ln w="12018" cap="flat">
              <a:noFill/>
              <a:prstDash val="solid"/>
              <a:miter/>
            </a:ln>
          </p:spPr>
          <p:txBody>
            <a:bodyPr rtlCol="0" anchor="ctr"/>
            <a:lstStyle/>
            <a:p>
              <a:endParaRPr lang="en-US"/>
            </a:p>
          </p:txBody>
        </p:sp>
        <p:pic>
          <p:nvPicPr>
            <p:cNvPr id="145" name="Picture 144">
              <a:extLst>
                <a:ext uri="{FF2B5EF4-FFF2-40B4-BE49-F238E27FC236}">
                  <a16:creationId xmlns:a16="http://schemas.microsoft.com/office/drawing/2014/main" id="{626ED4F6-57D4-5FE4-951A-BA0D56711BBD}"/>
                </a:ext>
              </a:extLst>
            </p:cNvPr>
            <p:cNvPicPr>
              <a:picLocks noChangeAspect="1"/>
            </p:cNvPicPr>
            <p:nvPr/>
          </p:nvPicPr>
          <p:blipFill>
            <a:blip r:embed="rId19"/>
            <a:stretch>
              <a:fillRect/>
            </a:stretch>
          </p:blipFill>
          <p:spPr>
            <a:xfrm>
              <a:off x="7989342" y="2231377"/>
              <a:ext cx="336505" cy="205062"/>
            </a:xfrm>
            <a:custGeom>
              <a:avLst/>
              <a:gdLst>
                <a:gd name="connsiteX0" fmla="*/ 0 w 336505"/>
                <a:gd name="connsiteY0" fmla="*/ 0 h 205062"/>
                <a:gd name="connsiteX1" fmla="*/ 336505 w 336505"/>
                <a:gd name="connsiteY1" fmla="*/ 0 h 205062"/>
                <a:gd name="connsiteX2" fmla="*/ 336505 w 336505"/>
                <a:gd name="connsiteY2" fmla="*/ 205063 h 205062"/>
                <a:gd name="connsiteX3" fmla="*/ 0 w 336505"/>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336505" h="205062">
                  <a:moveTo>
                    <a:pt x="0" y="0"/>
                  </a:moveTo>
                  <a:lnTo>
                    <a:pt x="336505" y="0"/>
                  </a:lnTo>
                  <a:lnTo>
                    <a:pt x="336505" y="205063"/>
                  </a:lnTo>
                  <a:lnTo>
                    <a:pt x="0" y="205063"/>
                  </a:lnTo>
                  <a:close/>
                </a:path>
              </a:pathLst>
            </a:custGeom>
          </p:spPr>
        </p:pic>
      </p:grpSp>
      <p:grpSp>
        <p:nvGrpSpPr>
          <p:cNvPr id="146" name="Ábra 3">
            <a:extLst>
              <a:ext uri="{FF2B5EF4-FFF2-40B4-BE49-F238E27FC236}">
                <a16:creationId xmlns:a16="http://schemas.microsoft.com/office/drawing/2014/main" id="{CD1C0D82-220D-D6F1-700F-62307BDB0A4A}"/>
              </a:ext>
            </a:extLst>
          </p:cNvPr>
          <p:cNvGrpSpPr/>
          <p:nvPr/>
        </p:nvGrpSpPr>
        <p:grpSpPr>
          <a:xfrm>
            <a:off x="8344643" y="2599083"/>
            <a:ext cx="432649" cy="46802"/>
            <a:chOff x="8343875" y="2630888"/>
            <a:chExt cx="432649" cy="46802"/>
          </a:xfrm>
        </p:grpSpPr>
        <p:sp>
          <p:nvSpPr>
            <p:cNvPr id="147" name="Freeform: Shape 146">
              <a:extLst>
                <a:ext uri="{FF2B5EF4-FFF2-40B4-BE49-F238E27FC236}">
                  <a16:creationId xmlns:a16="http://schemas.microsoft.com/office/drawing/2014/main" id="{4F21D31E-1EA3-5C6F-48B4-6187FA03678C}"/>
                </a:ext>
              </a:extLst>
            </p:cNvPr>
            <p:cNvSpPr/>
            <p:nvPr/>
          </p:nvSpPr>
          <p:spPr>
            <a:xfrm>
              <a:off x="8343875" y="2648982"/>
              <a:ext cx="420631" cy="28708"/>
            </a:xfrm>
            <a:custGeom>
              <a:avLst/>
              <a:gdLst>
                <a:gd name="connsiteX0" fmla="*/ 1 w 420631"/>
                <a:gd name="connsiteY0" fmla="*/ 28709 h 28708"/>
                <a:gd name="connsiteX1" fmla="*/ 420632 w 420631"/>
                <a:gd name="connsiteY1" fmla="*/ 28709 h 28708"/>
                <a:gd name="connsiteX2" fmla="*/ 420632 w 420631"/>
                <a:gd name="connsiteY2" fmla="*/ 1 h 28708"/>
              </a:gdLst>
              <a:ahLst/>
              <a:cxnLst>
                <a:cxn ang="0">
                  <a:pos x="connsiteX0" y="connsiteY0"/>
                </a:cxn>
                <a:cxn ang="0">
                  <a:pos x="connsiteX1" y="connsiteY1"/>
                </a:cxn>
                <a:cxn ang="0">
                  <a:pos x="connsiteX2" y="connsiteY2"/>
                </a:cxn>
              </a:cxnLst>
              <a:rect l="l" t="t" r="r" b="b"/>
              <a:pathLst>
                <a:path w="420631" h="28708">
                  <a:moveTo>
                    <a:pt x="1" y="28709"/>
                  </a:moveTo>
                  <a:lnTo>
                    <a:pt x="420632" y="28709"/>
                  </a:lnTo>
                  <a:lnTo>
                    <a:pt x="420632" y="1"/>
                  </a:lnTo>
                </a:path>
              </a:pathLst>
            </a:custGeom>
            <a:noFill/>
            <a:ln w="12018" cap="flat">
              <a:solidFill>
                <a:srgbClr val="000000"/>
              </a:solid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82639A5D-2EEB-232C-2FBB-3DB145CD7D17}"/>
                </a:ext>
              </a:extLst>
            </p:cNvPr>
            <p:cNvSpPr/>
            <p:nvPr/>
          </p:nvSpPr>
          <p:spPr>
            <a:xfrm>
              <a:off x="8752488" y="2630888"/>
              <a:ext cx="24036" cy="24125"/>
            </a:xfrm>
            <a:custGeom>
              <a:avLst/>
              <a:gdLst>
                <a:gd name="connsiteX0" fmla="*/ 12019 w 24036"/>
                <a:gd name="connsiteY0" fmla="*/ 1 h 24125"/>
                <a:gd name="connsiteX1" fmla="*/ 24037 w 24036"/>
                <a:gd name="connsiteY1" fmla="*/ 24126 h 24125"/>
                <a:gd name="connsiteX2" fmla="*/ 12019 w 24036"/>
                <a:gd name="connsiteY2" fmla="*/ 18094 h 24125"/>
                <a:gd name="connsiteX3" fmla="*/ 1 w 24036"/>
                <a:gd name="connsiteY3" fmla="*/ 24126 h 24125"/>
              </a:gdLst>
              <a:ahLst/>
              <a:cxnLst>
                <a:cxn ang="0">
                  <a:pos x="connsiteX0" y="connsiteY0"/>
                </a:cxn>
                <a:cxn ang="0">
                  <a:pos x="connsiteX1" y="connsiteY1"/>
                </a:cxn>
                <a:cxn ang="0">
                  <a:pos x="connsiteX2" y="connsiteY2"/>
                </a:cxn>
                <a:cxn ang="0">
                  <a:pos x="connsiteX3" y="connsiteY3"/>
                </a:cxn>
              </a:cxnLst>
              <a:rect l="l" t="t" r="r" b="b"/>
              <a:pathLst>
                <a:path w="24036" h="24125">
                  <a:moveTo>
                    <a:pt x="12019" y="1"/>
                  </a:moveTo>
                  <a:lnTo>
                    <a:pt x="24037" y="24126"/>
                  </a:lnTo>
                  <a:lnTo>
                    <a:pt x="12019" y="18094"/>
                  </a:lnTo>
                  <a:lnTo>
                    <a:pt x="1" y="24126"/>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49" name="Ábra 3">
            <a:extLst>
              <a:ext uri="{FF2B5EF4-FFF2-40B4-BE49-F238E27FC236}">
                <a16:creationId xmlns:a16="http://schemas.microsoft.com/office/drawing/2014/main" id="{33C77249-004F-4370-7D6E-788C4A00269E}"/>
              </a:ext>
            </a:extLst>
          </p:cNvPr>
          <p:cNvGrpSpPr/>
          <p:nvPr/>
        </p:nvGrpSpPr>
        <p:grpSpPr>
          <a:xfrm>
            <a:off x="7984101" y="2525260"/>
            <a:ext cx="360541" cy="241250"/>
            <a:chOff x="7983333" y="2557065"/>
            <a:chExt cx="360541" cy="241250"/>
          </a:xfrm>
          <a:noFill/>
        </p:grpSpPr>
        <p:sp>
          <p:nvSpPr>
            <p:cNvPr id="150" name="Freeform: Shape 149">
              <a:extLst>
                <a:ext uri="{FF2B5EF4-FFF2-40B4-BE49-F238E27FC236}">
                  <a16:creationId xmlns:a16="http://schemas.microsoft.com/office/drawing/2014/main" id="{F3BE9BF8-03A7-ABD9-5E33-688B26B9A65A}"/>
                </a:ext>
              </a:extLst>
            </p:cNvPr>
            <p:cNvSpPr/>
            <p:nvPr/>
          </p:nvSpPr>
          <p:spPr>
            <a:xfrm>
              <a:off x="7983333" y="2557065"/>
              <a:ext cx="360541" cy="241250"/>
            </a:xfrm>
            <a:custGeom>
              <a:avLst/>
              <a:gdLst>
                <a:gd name="connsiteX0" fmla="*/ 1 w 360541"/>
                <a:gd name="connsiteY0" fmla="*/ 1 h 241250"/>
                <a:gd name="connsiteX1" fmla="*/ 360542 w 360541"/>
                <a:gd name="connsiteY1" fmla="*/ 1 h 241250"/>
                <a:gd name="connsiteX2" fmla="*/ 360542 w 360541"/>
                <a:gd name="connsiteY2" fmla="*/ 241251 h 241250"/>
                <a:gd name="connsiteX3" fmla="*/ 1 w 360541"/>
                <a:gd name="connsiteY3" fmla="*/ 241251 h 241250"/>
              </a:gdLst>
              <a:ahLst/>
              <a:cxnLst>
                <a:cxn ang="0">
                  <a:pos x="connsiteX0" y="connsiteY0"/>
                </a:cxn>
                <a:cxn ang="0">
                  <a:pos x="connsiteX1" y="connsiteY1"/>
                </a:cxn>
                <a:cxn ang="0">
                  <a:pos x="connsiteX2" y="connsiteY2"/>
                </a:cxn>
                <a:cxn ang="0">
                  <a:pos x="connsiteX3" y="connsiteY3"/>
                </a:cxn>
              </a:cxnLst>
              <a:rect l="l" t="t" r="r" b="b"/>
              <a:pathLst>
                <a:path w="360541" h="241250">
                  <a:moveTo>
                    <a:pt x="1" y="1"/>
                  </a:moveTo>
                  <a:lnTo>
                    <a:pt x="360542" y="1"/>
                  </a:lnTo>
                  <a:lnTo>
                    <a:pt x="360542" y="241251"/>
                  </a:lnTo>
                  <a:lnTo>
                    <a:pt x="1" y="241251"/>
                  </a:lnTo>
                  <a:close/>
                </a:path>
              </a:pathLst>
            </a:custGeom>
            <a:noFill/>
            <a:ln w="12018" cap="flat">
              <a:noFill/>
              <a:prstDash val="solid"/>
              <a:miter/>
            </a:ln>
          </p:spPr>
          <p:txBody>
            <a:bodyPr rtlCol="0" anchor="ctr"/>
            <a:lstStyle/>
            <a:p>
              <a:endParaRPr lang="en-US"/>
            </a:p>
          </p:txBody>
        </p:sp>
        <p:pic>
          <p:nvPicPr>
            <p:cNvPr id="151" name="Picture 150">
              <a:extLst>
                <a:ext uri="{FF2B5EF4-FFF2-40B4-BE49-F238E27FC236}">
                  <a16:creationId xmlns:a16="http://schemas.microsoft.com/office/drawing/2014/main" id="{A3E995CF-56F1-2A02-5A48-201EAA4235DA}"/>
                </a:ext>
              </a:extLst>
            </p:cNvPr>
            <p:cNvPicPr>
              <a:picLocks noChangeAspect="1"/>
            </p:cNvPicPr>
            <p:nvPr/>
          </p:nvPicPr>
          <p:blipFill>
            <a:blip r:embed="rId20"/>
            <a:stretch>
              <a:fillRect/>
            </a:stretch>
          </p:blipFill>
          <p:spPr>
            <a:xfrm>
              <a:off x="7989342" y="2593253"/>
              <a:ext cx="336505" cy="205062"/>
            </a:xfrm>
            <a:custGeom>
              <a:avLst/>
              <a:gdLst>
                <a:gd name="connsiteX0" fmla="*/ 0 w 336505"/>
                <a:gd name="connsiteY0" fmla="*/ 0 h 205062"/>
                <a:gd name="connsiteX1" fmla="*/ 336505 w 336505"/>
                <a:gd name="connsiteY1" fmla="*/ 0 h 205062"/>
                <a:gd name="connsiteX2" fmla="*/ 336505 w 336505"/>
                <a:gd name="connsiteY2" fmla="*/ 205063 h 205062"/>
                <a:gd name="connsiteX3" fmla="*/ 0 w 336505"/>
                <a:gd name="connsiteY3" fmla="*/ 205063 h 205062"/>
              </a:gdLst>
              <a:ahLst/>
              <a:cxnLst>
                <a:cxn ang="0">
                  <a:pos x="connsiteX0" y="connsiteY0"/>
                </a:cxn>
                <a:cxn ang="0">
                  <a:pos x="connsiteX1" y="connsiteY1"/>
                </a:cxn>
                <a:cxn ang="0">
                  <a:pos x="connsiteX2" y="connsiteY2"/>
                </a:cxn>
                <a:cxn ang="0">
                  <a:pos x="connsiteX3" y="connsiteY3"/>
                </a:cxn>
              </a:cxnLst>
              <a:rect l="l" t="t" r="r" b="b"/>
              <a:pathLst>
                <a:path w="336505" h="205062">
                  <a:moveTo>
                    <a:pt x="0" y="0"/>
                  </a:moveTo>
                  <a:lnTo>
                    <a:pt x="336505" y="0"/>
                  </a:lnTo>
                  <a:lnTo>
                    <a:pt x="336505" y="205063"/>
                  </a:lnTo>
                  <a:lnTo>
                    <a:pt x="0" y="205063"/>
                  </a:lnTo>
                  <a:close/>
                </a:path>
              </a:pathLst>
            </a:custGeom>
          </p:spPr>
        </p:pic>
      </p:grpSp>
      <p:grpSp>
        <p:nvGrpSpPr>
          <p:cNvPr id="152" name="Ábra 3">
            <a:extLst>
              <a:ext uri="{FF2B5EF4-FFF2-40B4-BE49-F238E27FC236}">
                <a16:creationId xmlns:a16="http://schemas.microsoft.com/office/drawing/2014/main" id="{2BD2D336-9945-4EFF-3F35-A732E3EDEF64}"/>
              </a:ext>
            </a:extLst>
          </p:cNvPr>
          <p:cNvGrpSpPr/>
          <p:nvPr/>
        </p:nvGrpSpPr>
        <p:grpSpPr>
          <a:xfrm>
            <a:off x="9065725" y="2157354"/>
            <a:ext cx="347081" cy="307594"/>
            <a:chOff x="9064957" y="2189159"/>
            <a:chExt cx="347081" cy="307594"/>
          </a:xfrm>
        </p:grpSpPr>
        <p:grpSp>
          <p:nvGrpSpPr>
            <p:cNvPr id="153" name="Ábra 3">
              <a:extLst>
                <a:ext uri="{FF2B5EF4-FFF2-40B4-BE49-F238E27FC236}">
                  <a16:creationId xmlns:a16="http://schemas.microsoft.com/office/drawing/2014/main" id="{C06AE066-2FFD-9ABC-616C-196241CD703B}"/>
                </a:ext>
              </a:extLst>
            </p:cNvPr>
            <p:cNvGrpSpPr/>
            <p:nvPr/>
          </p:nvGrpSpPr>
          <p:grpSpPr>
            <a:xfrm>
              <a:off x="9064957" y="2273596"/>
              <a:ext cx="347081" cy="223156"/>
              <a:chOff x="9064957" y="2273596"/>
              <a:chExt cx="347081" cy="223156"/>
            </a:xfrm>
          </p:grpSpPr>
          <p:sp>
            <p:nvSpPr>
              <p:cNvPr id="154" name="Freeform: Shape 153">
                <a:extLst>
                  <a:ext uri="{FF2B5EF4-FFF2-40B4-BE49-F238E27FC236}">
                    <a16:creationId xmlns:a16="http://schemas.microsoft.com/office/drawing/2014/main" id="{6BF551D0-262B-8A63-FF1A-6D78E2C235B9}"/>
                  </a:ext>
                </a:extLst>
              </p:cNvPr>
              <p:cNvSpPr/>
              <p:nvPr/>
            </p:nvSpPr>
            <p:spPr>
              <a:xfrm>
                <a:off x="9064957" y="2315815"/>
                <a:ext cx="283986" cy="180937"/>
              </a:xfrm>
              <a:custGeom>
                <a:avLst/>
                <a:gdLst>
                  <a:gd name="connsiteX0" fmla="*/ 1 w 283986"/>
                  <a:gd name="connsiteY0" fmla="*/ 180938 h 180937"/>
                  <a:gd name="connsiteX1" fmla="*/ 120181 w 283986"/>
                  <a:gd name="connsiteY1" fmla="*/ 180938 h 180937"/>
                  <a:gd name="connsiteX2" fmla="*/ 120181 w 283986"/>
                  <a:gd name="connsiteY2" fmla="*/ 1 h 180937"/>
                  <a:gd name="connsiteX3" fmla="*/ 283987 w 283986"/>
                  <a:gd name="connsiteY3" fmla="*/ 1 h 180937"/>
                </a:gdLst>
                <a:ahLst/>
                <a:cxnLst>
                  <a:cxn ang="0">
                    <a:pos x="connsiteX0" y="connsiteY0"/>
                  </a:cxn>
                  <a:cxn ang="0">
                    <a:pos x="connsiteX1" y="connsiteY1"/>
                  </a:cxn>
                  <a:cxn ang="0">
                    <a:pos x="connsiteX2" y="connsiteY2"/>
                  </a:cxn>
                  <a:cxn ang="0">
                    <a:pos x="connsiteX3" y="connsiteY3"/>
                  </a:cxn>
                </a:cxnLst>
                <a:rect l="l" t="t" r="r" b="b"/>
                <a:pathLst>
                  <a:path w="283986" h="180937">
                    <a:moveTo>
                      <a:pt x="1" y="180938"/>
                    </a:moveTo>
                    <a:lnTo>
                      <a:pt x="120181" y="180938"/>
                    </a:lnTo>
                    <a:lnTo>
                      <a:pt x="120181" y="1"/>
                    </a:lnTo>
                    <a:lnTo>
                      <a:pt x="283987" y="1"/>
                    </a:lnTo>
                  </a:path>
                </a:pathLst>
              </a:custGeom>
              <a:noFill/>
              <a:ln w="12018" cap="flat">
                <a:solidFill>
                  <a:srgbClr val="000000"/>
                </a:solid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A13833C5-7C64-4034-08EA-80C990CD4F94}"/>
                  </a:ext>
                </a:extLst>
              </p:cNvPr>
              <p:cNvSpPr/>
              <p:nvPr/>
            </p:nvSpPr>
            <p:spPr>
              <a:xfrm>
                <a:off x="9327912" y="2273596"/>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pic>
          <p:nvPicPr>
            <p:cNvPr id="156" name="Picture 155">
              <a:extLst>
                <a:ext uri="{FF2B5EF4-FFF2-40B4-BE49-F238E27FC236}">
                  <a16:creationId xmlns:a16="http://schemas.microsoft.com/office/drawing/2014/main" id="{87FF2BCD-2F54-6106-0CBC-84251738C93E}"/>
                </a:ext>
              </a:extLst>
            </p:cNvPr>
            <p:cNvPicPr>
              <a:picLocks noChangeAspect="1"/>
            </p:cNvPicPr>
            <p:nvPr/>
          </p:nvPicPr>
          <p:blipFill>
            <a:blip r:embed="rId10"/>
            <a:stretch>
              <a:fillRect/>
            </a:stretch>
          </p:blipFill>
          <p:spPr>
            <a:xfrm>
              <a:off x="9221192" y="2189159"/>
              <a:ext cx="84126" cy="189984"/>
            </a:xfrm>
            <a:custGeom>
              <a:avLst/>
              <a:gdLst>
                <a:gd name="connsiteX0" fmla="*/ 0 w 84126"/>
                <a:gd name="connsiteY0" fmla="*/ 0 h 189984"/>
                <a:gd name="connsiteX1" fmla="*/ 84126 w 84126"/>
                <a:gd name="connsiteY1" fmla="*/ 0 h 189984"/>
                <a:gd name="connsiteX2" fmla="*/ 84126 w 84126"/>
                <a:gd name="connsiteY2" fmla="*/ 189985 h 189984"/>
                <a:gd name="connsiteX3" fmla="*/ 0 w 84126"/>
                <a:gd name="connsiteY3" fmla="*/ 189985 h 189984"/>
              </a:gdLst>
              <a:ahLst/>
              <a:cxnLst>
                <a:cxn ang="0">
                  <a:pos x="connsiteX0" y="connsiteY0"/>
                </a:cxn>
                <a:cxn ang="0">
                  <a:pos x="connsiteX1" y="connsiteY1"/>
                </a:cxn>
                <a:cxn ang="0">
                  <a:pos x="connsiteX2" y="connsiteY2"/>
                </a:cxn>
                <a:cxn ang="0">
                  <a:pos x="connsiteX3" y="connsiteY3"/>
                </a:cxn>
              </a:cxnLst>
              <a:rect l="l" t="t" r="r" b="b"/>
              <a:pathLst>
                <a:path w="84126" h="189984">
                  <a:moveTo>
                    <a:pt x="0" y="0"/>
                  </a:moveTo>
                  <a:lnTo>
                    <a:pt x="84126" y="0"/>
                  </a:lnTo>
                  <a:lnTo>
                    <a:pt x="84126" y="189985"/>
                  </a:lnTo>
                  <a:lnTo>
                    <a:pt x="0" y="189985"/>
                  </a:lnTo>
                  <a:close/>
                </a:path>
              </a:pathLst>
            </a:custGeom>
          </p:spPr>
        </p:pic>
      </p:grpSp>
      <p:grpSp>
        <p:nvGrpSpPr>
          <p:cNvPr id="157" name="Ábra 3">
            <a:extLst>
              <a:ext uri="{FF2B5EF4-FFF2-40B4-BE49-F238E27FC236}">
                <a16:creationId xmlns:a16="http://schemas.microsoft.com/office/drawing/2014/main" id="{7C6A6D1D-15E8-EB97-7C9C-320877D123A7}"/>
              </a:ext>
            </a:extLst>
          </p:cNvPr>
          <p:cNvGrpSpPr/>
          <p:nvPr/>
        </p:nvGrpSpPr>
        <p:grpSpPr>
          <a:xfrm>
            <a:off x="9065725" y="2464948"/>
            <a:ext cx="347081" cy="316640"/>
            <a:chOff x="9064957" y="2496753"/>
            <a:chExt cx="347081" cy="316640"/>
          </a:xfrm>
        </p:grpSpPr>
        <p:grpSp>
          <p:nvGrpSpPr>
            <p:cNvPr id="158" name="Ábra 3">
              <a:extLst>
                <a:ext uri="{FF2B5EF4-FFF2-40B4-BE49-F238E27FC236}">
                  <a16:creationId xmlns:a16="http://schemas.microsoft.com/office/drawing/2014/main" id="{194E9AE2-9161-F685-9222-BF8701A31246}"/>
                </a:ext>
              </a:extLst>
            </p:cNvPr>
            <p:cNvGrpSpPr/>
            <p:nvPr/>
          </p:nvGrpSpPr>
          <p:grpSpPr>
            <a:xfrm>
              <a:off x="9064957" y="2496753"/>
              <a:ext cx="347081" cy="162843"/>
              <a:chOff x="9064957" y="2496753"/>
              <a:chExt cx="347081" cy="162843"/>
            </a:xfrm>
          </p:grpSpPr>
          <p:sp>
            <p:nvSpPr>
              <p:cNvPr id="159" name="Freeform: Shape 158">
                <a:extLst>
                  <a:ext uri="{FF2B5EF4-FFF2-40B4-BE49-F238E27FC236}">
                    <a16:creationId xmlns:a16="http://schemas.microsoft.com/office/drawing/2014/main" id="{C3E6B8BE-B1DB-ABC3-ED85-A9A371C86175}"/>
                  </a:ext>
                </a:extLst>
              </p:cNvPr>
              <p:cNvSpPr/>
              <p:nvPr/>
            </p:nvSpPr>
            <p:spPr>
              <a:xfrm>
                <a:off x="9064957" y="2496753"/>
                <a:ext cx="283986" cy="120625"/>
              </a:xfrm>
              <a:custGeom>
                <a:avLst/>
                <a:gdLst>
                  <a:gd name="connsiteX0" fmla="*/ 1 w 283986"/>
                  <a:gd name="connsiteY0" fmla="*/ 1 h 120625"/>
                  <a:gd name="connsiteX1" fmla="*/ 120181 w 283986"/>
                  <a:gd name="connsiteY1" fmla="*/ 1 h 120625"/>
                  <a:gd name="connsiteX2" fmla="*/ 120181 w 283986"/>
                  <a:gd name="connsiteY2" fmla="*/ 120626 h 120625"/>
                  <a:gd name="connsiteX3" fmla="*/ 283987 w 283986"/>
                  <a:gd name="connsiteY3" fmla="*/ 120626 h 120625"/>
                </a:gdLst>
                <a:ahLst/>
                <a:cxnLst>
                  <a:cxn ang="0">
                    <a:pos x="connsiteX0" y="connsiteY0"/>
                  </a:cxn>
                  <a:cxn ang="0">
                    <a:pos x="connsiteX1" y="connsiteY1"/>
                  </a:cxn>
                  <a:cxn ang="0">
                    <a:pos x="connsiteX2" y="connsiteY2"/>
                  </a:cxn>
                  <a:cxn ang="0">
                    <a:pos x="connsiteX3" y="connsiteY3"/>
                  </a:cxn>
                </a:cxnLst>
                <a:rect l="l" t="t" r="r" b="b"/>
                <a:pathLst>
                  <a:path w="283986" h="120625">
                    <a:moveTo>
                      <a:pt x="1" y="1"/>
                    </a:moveTo>
                    <a:lnTo>
                      <a:pt x="120181" y="1"/>
                    </a:lnTo>
                    <a:lnTo>
                      <a:pt x="120181" y="120626"/>
                    </a:lnTo>
                    <a:lnTo>
                      <a:pt x="283987" y="120626"/>
                    </a:lnTo>
                  </a:path>
                </a:pathLst>
              </a:custGeom>
              <a:noFill/>
              <a:ln w="12018" cap="flat">
                <a:solidFill>
                  <a:srgbClr val="000000"/>
                </a:solid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CA0A96DA-3681-D877-D984-4A7655E01267}"/>
                  </a:ext>
                </a:extLst>
              </p:cNvPr>
              <p:cNvSpPr/>
              <p:nvPr/>
            </p:nvSpPr>
            <p:spPr>
              <a:xfrm>
                <a:off x="9327912" y="2575159"/>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pic>
          <p:nvPicPr>
            <p:cNvPr id="161" name="Picture 160">
              <a:extLst>
                <a:ext uri="{FF2B5EF4-FFF2-40B4-BE49-F238E27FC236}">
                  <a16:creationId xmlns:a16="http://schemas.microsoft.com/office/drawing/2014/main" id="{6B1DEA07-E74E-EC2F-3FDD-44113F1B1EEF}"/>
                </a:ext>
              </a:extLst>
            </p:cNvPr>
            <p:cNvPicPr>
              <a:picLocks noChangeAspect="1"/>
            </p:cNvPicPr>
            <p:nvPr/>
          </p:nvPicPr>
          <p:blipFill>
            <a:blip r:embed="rId11"/>
            <a:stretch>
              <a:fillRect/>
            </a:stretch>
          </p:blipFill>
          <p:spPr>
            <a:xfrm>
              <a:off x="9221192" y="2623409"/>
              <a:ext cx="84126" cy="189984"/>
            </a:xfrm>
            <a:custGeom>
              <a:avLst/>
              <a:gdLst>
                <a:gd name="connsiteX0" fmla="*/ 0 w 84126"/>
                <a:gd name="connsiteY0" fmla="*/ 0 h 189984"/>
                <a:gd name="connsiteX1" fmla="*/ 84126 w 84126"/>
                <a:gd name="connsiteY1" fmla="*/ 0 h 189984"/>
                <a:gd name="connsiteX2" fmla="*/ 84126 w 84126"/>
                <a:gd name="connsiteY2" fmla="*/ 189985 h 189984"/>
                <a:gd name="connsiteX3" fmla="*/ 0 w 84126"/>
                <a:gd name="connsiteY3" fmla="*/ 189985 h 189984"/>
              </a:gdLst>
              <a:ahLst/>
              <a:cxnLst>
                <a:cxn ang="0">
                  <a:pos x="connsiteX0" y="connsiteY0"/>
                </a:cxn>
                <a:cxn ang="0">
                  <a:pos x="connsiteX1" y="connsiteY1"/>
                </a:cxn>
                <a:cxn ang="0">
                  <a:pos x="connsiteX2" y="connsiteY2"/>
                </a:cxn>
                <a:cxn ang="0">
                  <a:pos x="connsiteX3" y="connsiteY3"/>
                </a:cxn>
              </a:cxnLst>
              <a:rect l="l" t="t" r="r" b="b"/>
              <a:pathLst>
                <a:path w="84126" h="189984">
                  <a:moveTo>
                    <a:pt x="0" y="0"/>
                  </a:moveTo>
                  <a:lnTo>
                    <a:pt x="84126" y="0"/>
                  </a:lnTo>
                  <a:lnTo>
                    <a:pt x="84126" y="189985"/>
                  </a:lnTo>
                  <a:lnTo>
                    <a:pt x="0" y="189985"/>
                  </a:lnTo>
                  <a:close/>
                </a:path>
              </a:pathLst>
            </a:custGeom>
          </p:spPr>
        </p:pic>
      </p:grpSp>
      <p:grpSp>
        <p:nvGrpSpPr>
          <p:cNvPr id="162" name="Ábra 3">
            <a:extLst>
              <a:ext uri="{FF2B5EF4-FFF2-40B4-BE49-F238E27FC236}">
                <a16:creationId xmlns:a16="http://schemas.microsoft.com/office/drawing/2014/main" id="{6D3DB753-9A98-897F-C973-EBA3E9A74F01}"/>
              </a:ext>
            </a:extLst>
          </p:cNvPr>
          <p:cNvGrpSpPr/>
          <p:nvPr/>
        </p:nvGrpSpPr>
        <p:grpSpPr>
          <a:xfrm>
            <a:off x="8464823" y="2344323"/>
            <a:ext cx="600902" cy="241250"/>
            <a:chOff x="8464055" y="2376128"/>
            <a:chExt cx="600902" cy="241250"/>
          </a:xfrm>
          <a:solidFill>
            <a:srgbClr val="FFFFFF"/>
          </a:solidFill>
        </p:grpSpPr>
        <p:sp>
          <p:nvSpPr>
            <p:cNvPr id="163" name="Freeform: Shape 162">
              <a:extLst>
                <a:ext uri="{FF2B5EF4-FFF2-40B4-BE49-F238E27FC236}">
                  <a16:creationId xmlns:a16="http://schemas.microsoft.com/office/drawing/2014/main" id="{61C56FB2-615C-21C6-CAE2-512CF4E074B9}"/>
                </a:ext>
              </a:extLst>
            </p:cNvPr>
            <p:cNvSpPr/>
            <p:nvPr/>
          </p:nvSpPr>
          <p:spPr>
            <a:xfrm>
              <a:off x="8464055" y="2376128"/>
              <a:ext cx="600902" cy="241250"/>
            </a:xfrm>
            <a:custGeom>
              <a:avLst/>
              <a:gdLst>
                <a:gd name="connsiteX0" fmla="*/ 300452 w 600902"/>
                <a:gd name="connsiteY0" fmla="*/ 1 h 241250"/>
                <a:gd name="connsiteX1" fmla="*/ 600903 w 600902"/>
                <a:gd name="connsiteY1" fmla="*/ 120626 h 241250"/>
                <a:gd name="connsiteX2" fmla="*/ 300452 w 600902"/>
                <a:gd name="connsiteY2" fmla="*/ 241251 h 241250"/>
                <a:gd name="connsiteX3" fmla="*/ 1 w 600902"/>
                <a:gd name="connsiteY3" fmla="*/ 120626 h 241250"/>
              </a:gdLst>
              <a:ahLst/>
              <a:cxnLst>
                <a:cxn ang="0">
                  <a:pos x="connsiteX0" y="connsiteY0"/>
                </a:cxn>
                <a:cxn ang="0">
                  <a:pos x="connsiteX1" y="connsiteY1"/>
                </a:cxn>
                <a:cxn ang="0">
                  <a:pos x="connsiteX2" y="connsiteY2"/>
                </a:cxn>
                <a:cxn ang="0">
                  <a:pos x="connsiteX3" y="connsiteY3"/>
                </a:cxn>
              </a:cxnLst>
              <a:rect l="l" t="t" r="r" b="b"/>
              <a:pathLst>
                <a:path w="600902" h="241250">
                  <a:moveTo>
                    <a:pt x="300452" y="1"/>
                  </a:moveTo>
                  <a:lnTo>
                    <a:pt x="600903" y="120626"/>
                  </a:lnTo>
                  <a:lnTo>
                    <a:pt x="300452" y="241251"/>
                  </a:lnTo>
                  <a:lnTo>
                    <a:pt x="1" y="120626"/>
                  </a:lnTo>
                  <a:close/>
                </a:path>
              </a:pathLst>
            </a:custGeom>
            <a:solidFill>
              <a:srgbClr val="FFFFFF"/>
            </a:solidFill>
            <a:ln w="12018" cap="flat">
              <a:solidFill>
                <a:srgbClr val="000000"/>
              </a:solidFill>
              <a:prstDash val="solid"/>
              <a:miter/>
            </a:ln>
          </p:spPr>
          <p:txBody>
            <a:bodyPr rtlCol="0" anchor="ctr"/>
            <a:lstStyle/>
            <a:p>
              <a:endParaRPr lang="en-US"/>
            </a:p>
          </p:txBody>
        </p:sp>
        <p:pic>
          <p:nvPicPr>
            <p:cNvPr id="164" name="Picture 163">
              <a:extLst>
                <a:ext uri="{FF2B5EF4-FFF2-40B4-BE49-F238E27FC236}">
                  <a16:creationId xmlns:a16="http://schemas.microsoft.com/office/drawing/2014/main" id="{322F3640-DDFD-DF77-B531-A16379220009}"/>
                </a:ext>
              </a:extLst>
            </p:cNvPr>
            <p:cNvPicPr>
              <a:picLocks noChangeAspect="1"/>
            </p:cNvPicPr>
            <p:nvPr/>
          </p:nvPicPr>
          <p:blipFill>
            <a:blip r:embed="rId21"/>
            <a:stretch>
              <a:fillRect/>
            </a:stretch>
          </p:blipFill>
          <p:spPr>
            <a:xfrm>
              <a:off x="8470064" y="2454534"/>
              <a:ext cx="576866" cy="102531"/>
            </a:xfrm>
            <a:custGeom>
              <a:avLst/>
              <a:gdLst>
                <a:gd name="connsiteX0" fmla="*/ 0 w 576866"/>
                <a:gd name="connsiteY0" fmla="*/ 0 h 102531"/>
                <a:gd name="connsiteX1" fmla="*/ 576866 w 576866"/>
                <a:gd name="connsiteY1" fmla="*/ 0 h 102531"/>
                <a:gd name="connsiteX2" fmla="*/ 576866 w 576866"/>
                <a:gd name="connsiteY2" fmla="*/ 102531 h 102531"/>
                <a:gd name="connsiteX3" fmla="*/ 0 w 576866"/>
                <a:gd name="connsiteY3" fmla="*/ 102531 h 102531"/>
              </a:gdLst>
              <a:ahLst/>
              <a:cxnLst>
                <a:cxn ang="0">
                  <a:pos x="connsiteX0" y="connsiteY0"/>
                </a:cxn>
                <a:cxn ang="0">
                  <a:pos x="connsiteX1" y="connsiteY1"/>
                </a:cxn>
                <a:cxn ang="0">
                  <a:pos x="connsiteX2" y="connsiteY2"/>
                </a:cxn>
                <a:cxn ang="0">
                  <a:pos x="connsiteX3" y="connsiteY3"/>
                </a:cxn>
              </a:cxnLst>
              <a:rect l="l" t="t" r="r" b="b"/>
              <a:pathLst>
                <a:path w="576866" h="102531">
                  <a:moveTo>
                    <a:pt x="0" y="0"/>
                  </a:moveTo>
                  <a:lnTo>
                    <a:pt x="576866" y="0"/>
                  </a:lnTo>
                  <a:lnTo>
                    <a:pt x="576866" y="102531"/>
                  </a:lnTo>
                  <a:lnTo>
                    <a:pt x="0" y="102531"/>
                  </a:lnTo>
                  <a:close/>
                </a:path>
              </a:pathLst>
            </a:custGeom>
          </p:spPr>
        </p:pic>
      </p:grpSp>
      <p:grpSp>
        <p:nvGrpSpPr>
          <p:cNvPr id="165" name="Ábra 3">
            <a:extLst>
              <a:ext uri="{FF2B5EF4-FFF2-40B4-BE49-F238E27FC236}">
                <a16:creationId xmlns:a16="http://schemas.microsoft.com/office/drawing/2014/main" id="{CA474F30-0FF1-7707-8A66-D7F9A05CDBEB}"/>
              </a:ext>
            </a:extLst>
          </p:cNvPr>
          <p:cNvGrpSpPr/>
          <p:nvPr/>
        </p:nvGrpSpPr>
        <p:grpSpPr>
          <a:xfrm>
            <a:off x="9185906" y="4153700"/>
            <a:ext cx="707622" cy="343781"/>
            <a:chOff x="9185138" y="4185505"/>
            <a:chExt cx="707622" cy="343781"/>
          </a:xfrm>
        </p:grpSpPr>
        <p:sp>
          <p:nvSpPr>
            <p:cNvPr id="166" name="Freeform: Shape 165">
              <a:extLst>
                <a:ext uri="{FF2B5EF4-FFF2-40B4-BE49-F238E27FC236}">
                  <a16:creationId xmlns:a16="http://schemas.microsoft.com/office/drawing/2014/main" id="{B7F3B242-18A5-A62F-EFB0-DB1C15D43332}"/>
                </a:ext>
              </a:extLst>
            </p:cNvPr>
            <p:cNvSpPr/>
            <p:nvPr/>
          </p:nvSpPr>
          <p:spPr>
            <a:xfrm>
              <a:off x="9185138" y="4185505"/>
              <a:ext cx="644527" cy="301562"/>
            </a:xfrm>
            <a:custGeom>
              <a:avLst/>
              <a:gdLst>
                <a:gd name="connsiteX0" fmla="*/ 1 w 644527"/>
                <a:gd name="connsiteY0" fmla="*/ 1 h 301562"/>
                <a:gd name="connsiteX1" fmla="*/ 360542 w 644527"/>
                <a:gd name="connsiteY1" fmla="*/ 1 h 301562"/>
                <a:gd name="connsiteX2" fmla="*/ 360542 w 644527"/>
                <a:gd name="connsiteY2" fmla="*/ 301563 h 301562"/>
                <a:gd name="connsiteX3" fmla="*/ 644528 w 644527"/>
                <a:gd name="connsiteY3" fmla="*/ 301563 h 301562"/>
              </a:gdLst>
              <a:ahLst/>
              <a:cxnLst>
                <a:cxn ang="0">
                  <a:pos x="connsiteX0" y="connsiteY0"/>
                </a:cxn>
                <a:cxn ang="0">
                  <a:pos x="connsiteX1" y="connsiteY1"/>
                </a:cxn>
                <a:cxn ang="0">
                  <a:pos x="connsiteX2" y="connsiteY2"/>
                </a:cxn>
                <a:cxn ang="0">
                  <a:pos x="connsiteX3" y="connsiteY3"/>
                </a:cxn>
              </a:cxnLst>
              <a:rect l="l" t="t" r="r" b="b"/>
              <a:pathLst>
                <a:path w="644527" h="301562">
                  <a:moveTo>
                    <a:pt x="1" y="1"/>
                  </a:moveTo>
                  <a:lnTo>
                    <a:pt x="360542" y="1"/>
                  </a:lnTo>
                  <a:lnTo>
                    <a:pt x="360542" y="301563"/>
                  </a:lnTo>
                  <a:lnTo>
                    <a:pt x="644528" y="301563"/>
                  </a:lnTo>
                </a:path>
              </a:pathLst>
            </a:custGeom>
            <a:noFill/>
            <a:ln w="12018" cap="flat">
              <a:solidFill>
                <a:srgbClr val="000000"/>
              </a:solid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983427C-7BEF-5CED-239F-8AF052BA9801}"/>
                </a:ext>
              </a:extLst>
            </p:cNvPr>
            <p:cNvSpPr/>
            <p:nvPr/>
          </p:nvSpPr>
          <p:spPr>
            <a:xfrm>
              <a:off x="9808634" y="4444849"/>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sp>
        <p:nvSpPr>
          <p:cNvPr id="168" name="Freeform: Shape 167">
            <a:extLst>
              <a:ext uri="{FF2B5EF4-FFF2-40B4-BE49-F238E27FC236}">
                <a16:creationId xmlns:a16="http://schemas.microsoft.com/office/drawing/2014/main" id="{5A1BB19E-E330-0CF1-0A46-9D87A996927F}"/>
              </a:ext>
            </a:extLst>
          </p:cNvPr>
          <p:cNvSpPr/>
          <p:nvPr/>
        </p:nvSpPr>
        <p:spPr>
          <a:xfrm rot="5400000">
            <a:off x="8164372" y="4033075"/>
            <a:ext cx="1802706" cy="241250"/>
          </a:xfrm>
          <a:custGeom>
            <a:avLst/>
            <a:gdLst>
              <a:gd name="connsiteX0" fmla="*/ 1 w 1802706"/>
              <a:gd name="connsiteY0" fmla="*/ 241251 h 241250"/>
              <a:gd name="connsiteX1" fmla="*/ 120181 w 1802706"/>
              <a:gd name="connsiteY1" fmla="*/ 120626 h 241250"/>
              <a:gd name="connsiteX2" fmla="*/ 781173 w 1802706"/>
              <a:gd name="connsiteY2" fmla="*/ 120626 h 241250"/>
              <a:gd name="connsiteX3" fmla="*/ 901354 w 1802706"/>
              <a:gd name="connsiteY3" fmla="*/ 1 h 241250"/>
              <a:gd name="connsiteX4" fmla="*/ 1021534 w 1802706"/>
              <a:gd name="connsiteY4" fmla="*/ 120626 h 241250"/>
              <a:gd name="connsiteX5" fmla="*/ 1682527 w 1802706"/>
              <a:gd name="connsiteY5" fmla="*/ 120626 h 241250"/>
              <a:gd name="connsiteX6" fmla="*/ 1802707 w 1802706"/>
              <a:gd name="connsiteY6" fmla="*/ 241251 h 24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2706" h="241250">
                <a:moveTo>
                  <a:pt x="1" y="241251"/>
                </a:moveTo>
                <a:cubicBezTo>
                  <a:pt x="1" y="174666"/>
                  <a:pt x="53841" y="120626"/>
                  <a:pt x="120181" y="120626"/>
                </a:cubicBezTo>
                <a:lnTo>
                  <a:pt x="781173" y="120626"/>
                </a:lnTo>
                <a:cubicBezTo>
                  <a:pt x="847513" y="120626"/>
                  <a:pt x="901354" y="66586"/>
                  <a:pt x="901354" y="1"/>
                </a:cubicBezTo>
                <a:cubicBezTo>
                  <a:pt x="901354" y="66586"/>
                  <a:pt x="955194" y="120626"/>
                  <a:pt x="1021534" y="120626"/>
                </a:cubicBezTo>
                <a:lnTo>
                  <a:pt x="1682527" y="120626"/>
                </a:lnTo>
                <a:cubicBezTo>
                  <a:pt x="1748867" y="120626"/>
                  <a:pt x="1802707" y="174666"/>
                  <a:pt x="1802707" y="241251"/>
                </a:cubicBezTo>
              </a:path>
            </a:pathLst>
          </a:custGeom>
          <a:noFill/>
          <a:ln w="12018" cap="flat">
            <a:solidFill>
              <a:srgbClr val="000000"/>
            </a:solidFill>
            <a:prstDash val="solid"/>
            <a:miter/>
          </a:ln>
        </p:spPr>
        <p:txBody>
          <a:bodyPr rtlCol="0" anchor="ctr"/>
          <a:lstStyle/>
          <a:p>
            <a:endParaRPr lang="en-US"/>
          </a:p>
        </p:txBody>
      </p:sp>
      <p:grpSp>
        <p:nvGrpSpPr>
          <p:cNvPr id="169" name="Ábra 3">
            <a:extLst>
              <a:ext uri="{FF2B5EF4-FFF2-40B4-BE49-F238E27FC236}">
                <a16:creationId xmlns:a16="http://schemas.microsoft.com/office/drawing/2014/main" id="{F6888B74-78FC-BAAE-E414-0FA3440DF814}"/>
              </a:ext>
            </a:extLst>
          </p:cNvPr>
          <p:cNvGrpSpPr/>
          <p:nvPr/>
        </p:nvGrpSpPr>
        <p:grpSpPr>
          <a:xfrm>
            <a:off x="9906988" y="1698978"/>
            <a:ext cx="467261" cy="585031"/>
            <a:chOff x="9906220" y="1730783"/>
            <a:chExt cx="467261" cy="585031"/>
          </a:xfrm>
        </p:grpSpPr>
        <p:sp>
          <p:nvSpPr>
            <p:cNvPr id="170" name="Freeform: Shape 169">
              <a:extLst>
                <a:ext uri="{FF2B5EF4-FFF2-40B4-BE49-F238E27FC236}">
                  <a16:creationId xmlns:a16="http://schemas.microsoft.com/office/drawing/2014/main" id="{767797A1-3E60-6450-75D6-F2A51B42FD07}"/>
                </a:ext>
              </a:extLst>
            </p:cNvPr>
            <p:cNvSpPr/>
            <p:nvPr/>
          </p:nvSpPr>
          <p:spPr>
            <a:xfrm>
              <a:off x="9906220" y="1773002"/>
              <a:ext cx="404166" cy="542813"/>
            </a:xfrm>
            <a:custGeom>
              <a:avLst/>
              <a:gdLst>
                <a:gd name="connsiteX0" fmla="*/ 404167 w 404166"/>
                <a:gd name="connsiteY0" fmla="*/ 1 h 542813"/>
                <a:gd name="connsiteX1" fmla="*/ 240361 w 404166"/>
                <a:gd name="connsiteY1" fmla="*/ 1 h 542813"/>
                <a:gd name="connsiteX2" fmla="*/ 240361 w 404166"/>
                <a:gd name="connsiteY2" fmla="*/ 542814 h 542813"/>
                <a:gd name="connsiteX3" fmla="*/ 1 w 404166"/>
                <a:gd name="connsiteY3" fmla="*/ 542814 h 542813"/>
              </a:gdLst>
              <a:ahLst/>
              <a:cxnLst>
                <a:cxn ang="0">
                  <a:pos x="connsiteX0" y="connsiteY0"/>
                </a:cxn>
                <a:cxn ang="0">
                  <a:pos x="connsiteX1" y="connsiteY1"/>
                </a:cxn>
                <a:cxn ang="0">
                  <a:pos x="connsiteX2" y="connsiteY2"/>
                </a:cxn>
                <a:cxn ang="0">
                  <a:pos x="connsiteX3" y="connsiteY3"/>
                </a:cxn>
              </a:cxnLst>
              <a:rect l="l" t="t" r="r" b="b"/>
              <a:pathLst>
                <a:path w="404166" h="542813">
                  <a:moveTo>
                    <a:pt x="404167" y="1"/>
                  </a:moveTo>
                  <a:lnTo>
                    <a:pt x="240361" y="1"/>
                  </a:lnTo>
                  <a:lnTo>
                    <a:pt x="240361" y="542814"/>
                  </a:lnTo>
                  <a:lnTo>
                    <a:pt x="1" y="542814"/>
                  </a:lnTo>
                </a:path>
              </a:pathLst>
            </a:custGeom>
            <a:noFill/>
            <a:ln w="12018" cap="flat">
              <a:solidFill>
                <a:srgbClr val="000000"/>
              </a:solid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EFEEDF2E-DF2C-AF8D-97BD-03E47AB135C4}"/>
                </a:ext>
              </a:extLst>
            </p:cNvPr>
            <p:cNvSpPr/>
            <p:nvPr/>
          </p:nvSpPr>
          <p:spPr>
            <a:xfrm>
              <a:off x="10289356" y="1730783"/>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72" name="Ábra 3">
            <a:extLst>
              <a:ext uri="{FF2B5EF4-FFF2-40B4-BE49-F238E27FC236}">
                <a16:creationId xmlns:a16="http://schemas.microsoft.com/office/drawing/2014/main" id="{8BB529B8-4D8B-B904-AC72-2E95CF282493}"/>
              </a:ext>
            </a:extLst>
          </p:cNvPr>
          <p:cNvGrpSpPr/>
          <p:nvPr/>
        </p:nvGrpSpPr>
        <p:grpSpPr>
          <a:xfrm>
            <a:off x="10387710" y="1439634"/>
            <a:ext cx="1081623" cy="603125"/>
            <a:chOff x="10386942" y="1471439"/>
            <a:chExt cx="1081623" cy="603125"/>
          </a:xfrm>
          <a:solidFill>
            <a:srgbClr val="F5F5F5"/>
          </a:solidFill>
        </p:grpSpPr>
        <p:sp>
          <p:nvSpPr>
            <p:cNvPr id="173" name="Freeform: Shape 172">
              <a:extLst>
                <a:ext uri="{FF2B5EF4-FFF2-40B4-BE49-F238E27FC236}">
                  <a16:creationId xmlns:a16="http://schemas.microsoft.com/office/drawing/2014/main" id="{75D87E6B-F331-309C-E276-2D0817AB3247}"/>
                </a:ext>
              </a:extLst>
            </p:cNvPr>
            <p:cNvSpPr/>
            <p:nvPr/>
          </p:nvSpPr>
          <p:spPr>
            <a:xfrm>
              <a:off x="10386942" y="1471439"/>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F5F5F5"/>
            </a:solidFill>
            <a:ln w="12018" cap="flat">
              <a:solidFill>
                <a:srgbClr val="666666"/>
              </a:solidFill>
              <a:prstDash val="solid"/>
              <a:miter/>
            </a:ln>
          </p:spPr>
          <p:txBody>
            <a:bodyPr rtlCol="0" anchor="ctr"/>
            <a:lstStyle/>
            <a:p>
              <a:endParaRPr lang="en-US"/>
            </a:p>
          </p:txBody>
        </p:sp>
        <p:pic>
          <p:nvPicPr>
            <p:cNvPr id="174" name="Picture 173">
              <a:extLst>
                <a:ext uri="{FF2B5EF4-FFF2-40B4-BE49-F238E27FC236}">
                  <a16:creationId xmlns:a16="http://schemas.microsoft.com/office/drawing/2014/main" id="{74E64A68-2499-545E-8BBB-990E194D0985}"/>
                </a:ext>
              </a:extLst>
            </p:cNvPr>
            <p:cNvPicPr>
              <a:picLocks noChangeAspect="1"/>
            </p:cNvPicPr>
            <p:nvPr/>
          </p:nvPicPr>
          <p:blipFill>
            <a:blip r:embed="rId22"/>
            <a:stretch>
              <a:fillRect/>
            </a:stretch>
          </p:blipFill>
          <p:spPr>
            <a:xfrm>
              <a:off x="10392951" y="1598095"/>
              <a:ext cx="1057587" cy="386000"/>
            </a:xfrm>
            <a:custGeom>
              <a:avLst/>
              <a:gdLst>
                <a:gd name="connsiteX0" fmla="*/ 0 w 1057587"/>
                <a:gd name="connsiteY0" fmla="*/ 0 h 386000"/>
                <a:gd name="connsiteX1" fmla="*/ 1057588 w 1057587"/>
                <a:gd name="connsiteY1" fmla="*/ 0 h 386000"/>
                <a:gd name="connsiteX2" fmla="*/ 1057588 w 1057587"/>
                <a:gd name="connsiteY2" fmla="*/ 386000 h 386000"/>
                <a:gd name="connsiteX3" fmla="*/ 0 w 1057587"/>
                <a:gd name="connsiteY3" fmla="*/ 386000 h 386000"/>
              </a:gdLst>
              <a:ahLst/>
              <a:cxnLst>
                <a:cxn ang="0">
                  <a:pos x="connsiteX0" y="connsiteY0"/>
                </a:cxn>
                <a:cxn ang="0">
                  <a:pos x="connsiteX1" y="connsiteY1"/>
                </a:cxn>
                <a:cxn ang="0">
                  <a:pos x="connsiteX2" y="connsiteY2"/>
                </a:cxn>
                <a:cxn ang="0">
                  <a:pos x="connsiteX3" y="connsiteY3"/>
                </a:cxn>
              </a:cxnLst>
              <a:rect l="l" t="t" r="r" b="b"/>
              <a:pathLst>
                <a:path w="1057587" h="386000">
                  <a:moveTo>
                    <a:pt x="0" y="0"/>
                  </a:moveTo>
                  <a:lnTo>
                    <a:pt x="1057588" y="0"/>
                  </a:lnTo>
                  <a:lnTo>
                    <a:pt x="1057588" y="386000"/>
                  </a:lnTo>
                  <a:lnTo>
                    <a:pt x="0" y="386000"/>
                  </a:lnTo>
                  <a:close/>
                </a:path>
              </a:pathLst>
            </a:custGeom>
          </p:spPr>
        </p:pic>
      </p:grpSp>
      <p:grpSp>
        <p:nvGrpSpPr>
          <p:cNvPr id="175" name="Ábra 3">
            <a:extLst>
              <a:ext uri="{FF2B5EF4-FFF2-40B4-BE49-F238E27FC236}">
                <a16:creationId xmlns:a16="http://schemas.microsoft.com/office/drawing/2014/main" id="{E300B31D-F0F4-033D-CBD1-6E10CF119BE9}"/>
              </a:ext>
            </a:extLst>
          </p:cNvPr>
          <p:cNvGrpSpPr/>
          <p:nvPr/>
        </p:nvGrpSpPr>
        <p:grpSpPr>
          <a:xfrm>
            <a:off x="9906988" y="2543354"/>
            <a:ext cx="467261" cy="84437"/>
            <a:chOff x="9906220" y="2575159"/>
            <a:chExt cx="467261" cy="84437"/>
          </a:xfrm>
        </p:grpSpPr>
        <p:sp>
          <p:nvSpPr>
            <p:cNvPr id="176" name="Freeform: Shape 175">
              <a:extLst>
                <a:ext uri="{FF2B5EF4-FFF2-40B4-BE49-F238E27FC236}">
                  <a16:creationId xmlns:a16="http://schemas.microsoft.com/office/drawing/2014/main" id="{2B8B2FC4-12A5-65FB-F5AC-7A3A2AB042D0}"/>
                </a:ext>
              </a:extLst>
            </p:cNvPr>
            <p:cNvSpPr/>
            <p:nvPr/>
          </p:nvSpPr>
          <p:spPr>
            <a:xfrm>
              <a:off x="9906220" y="2617378"/>
              <a:ext cx="404166" cy="12062"/>
            </a:xfrm>
            <a:custGeom>
              <a:avLst/>
              <a:gdLst>
                <a:gd name="connsiteX0" fmla="*/ 404167 w 404166"/>
                <a:gd name="connsiteY0" fmla="*/ 1 h 12062"/>
                <a:gd name="connsiteX1" fmla="*/ 240361 w 404166"/>
                <a:gd name="connsiteY1" fmla="*/ 1 h 12062"/>
                <a:gd name="connsiteX2" fmla="*/ 252379 w 404166"/>
                <a:gd name="connsiteY2" fmla="*/ 1 h 12062"/>
                <a:gd name="connsiteX3" fmla="*/ 1 w 404166"/>
                <a:gd name="connsiteY3" fmla="*/ 1 h 12062"/>
              </a:gdLst>
              <a:ahLst/>
              <a:cxnLst>
                <a:cxn ang="0">
                  <a:pos x="connsiteX0" y="connsiteY0"/>
                </a:cxn>
                <a:cxn ang="0">
                  <a:pos x="connsiteX1" y="connsiteY1"/>
                </a:cxn>
                <a:cxn ang="0">
                  <a:pos x="connsiteX2" y="connsiteY2"/>
                </a:cxn>
                <a:cxn ang="0">
                  <a:pos x="connsiteX3" y="connsiteY3"/>
                </a:cxn>
              </a:cxnLst>
              <a:rect l="l" t="t" r="r" b="b"/>
              <a:pathLst>
                <a:path w="404166" h="12062">
                  <a:moveTo>
                    <a:pt x="404167" y="1"/>
                  </a:moveTo>
                  <a:lnTo>
                    <a:pt x="240361" y="1"/>
                  </a:lnTo>
                  <a:lnTo>
                    <a:pt x="252379" y="1"/>
                  </a:lnTo>
                  <a:lnTo>
                    <a:pt x="1" y="1"/>
                  </a:lnTo>
                </a:path>
              </a:pathLst>
            </a:custGeom>
            <a:noFill/>
            <a:ln w="12018" cap="flat">
              <a:solidFill>
                <a:srgbClr val="000000"/>
              </a:solid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668695CE-F20D-3D72-6320-6DE0748361F6}"/>
                </a:ext>
              </a:extLst>
            </p:cNvPr>
            <p:cNvSpPr/>
            <p:nvPr/>
          </p:nvSpPr>
          <p:spPr>
            <a:xfrm>
              <a:off x="10289356" y="2575159"/>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78" name="Ábra 3">
            <a:extLst>
              <a:ext uri="{FF2B5EF4-FFF2-40B4-BE49-F238E27FC236}">
                <a16:creationId xmlns:a16="http://schemas.microsoft.com/office/drawing/2014/main" id="{DE5B2C29-106B-C03D-D554-5936F351A0ED}"/>
              </a:ext>
            </a:extLst>
          </p:cNvPr>
          <p:cNvGrpSpPr/>
          <p:nvPr/>
        </p:nvGrpSpPr>
        <p:grpSpPr>
          <a:xfrm>
            <a:off x="10387710" y="2284010"/>
            <a:ext cx="1081623" cy="603125"/>
            <a:chOff x="10386942" y="2315815"/>
            <a:chExt cx="1081623" cy="603125"/>
          </a:xfrm>
          <a:solidFill>
            <a:srgbClr val="FFF2CC"/>
          </a:solidFill>
        </p:grpSpPr>
        <p:sp>
          <p:nvSpPr>
            <p:cNvPr id="179" name="Freeform: Shape 178">
              <a:extLst>
                <a:ext uri="{FF2B5EF4-FFF2-40B4-BE49-F238E27FC236}">
                  <a16:creationId xmlns:a16="http://schemas.microsoft.com/office/drawing/2014/main" id="{73D75F18-EBEB-3AEC-3753-8D5D94BF5308}"/>
                </a:ext>
              </a:extLst>
            </p:cNvPr>
            <p:cNvSpPr/>
            <p:nvPr/>
          </p:nvSpPr>
          <p:spPr>
            <a:xfrm>
              <a:off x="10386942" y="2315815"/>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FFF2CC"/>
            </a:solidFill>
            <a:ln w="12018" cap="flat">
              <a:solidFill>
                <a:srgbClr val="D6B656"/>
              </a:solidFill>
              <a:prstDash val="solid"/>
              <a:miter/>
            </a:ln>
          </p:spPr>
          <p:txBody>
            <a:bodyPr rtlCol="0" anchor="ctr"/>
            <a:lstStyle/>
            <a:p>
              <a:endParaRPr lang="en-US"/>
            </a:p>
          </p:txBody>
        </p:sp>
        <p:pic>
          <p:nvPicPr>
            <p:cNvPr id="180" name="Picture 179">
              <a:extLst>
                <a:ext uri="{FF2B5EF4-FFF2-40B4-BE49-F238E27FC236}">
                  <a16:creationId xmlns:a16="http://schemas.microsoft.com/office/drawing/2014/main" id="{4279318A-0E90-1EDC-5263-9AFB64BA6A32}"/>
                </a:ext>
              </a:extLst>
            </p:cNvPr>
            <p:cNvPicPr>
              <a:picLocks noChangeAspect="1"/>
            </p:cNvPicPr>
            <p:nvPr/>
          </p:nvPicPr>
          <p:blipFill>
            <a:blip r:embed="rId23"/>
            <a:stretch>
              <a:fillRect/>
            </a:stretch>
          </p:blipFill>
          <p:spPr>
            <a:xfrm>
              <a:off x="10392951" y="2442471"/>
              <a:ext cx="1057587" cy="386000"/>
            </a:xfrm>
            <a:custGeom>
              <a:avLst/>
              <a:gdLst>
                <a:gd name="connsiteX0" fmla="*/ 0 w 1057587"/>
                <a:gd name="connsiteY0" fmla="*/ 0 h 386000"/>
                <a:gd name="connsiteX1" fmla="*/ 1057588 w 1057587"/>
                <a:gd name="connsiteY1" fmla="*/ 0 h 386000"/>
                <a:gd name="connsiteX2" fmla="*/ 1057588 w 1057587"/>
                <a:gd name="connsiteY2" fmla="*/ 386000 h 386000"/>
                <a:gd name="connsiteX3" fmla="*/ 0 w 1057587"/>
                <a:gd name="connsiteY3" fmla="*/ 386000 h 386000"/>
              </a:gdLst>
              <a:ahLst/>
              <a:cxnLst>
                <a:cxn ang="0">
                  <a:pos x="connsiteX0" y="connsiteY0"/>
                </a:cxn>
                <a:cxn ang="0">
                  <a:pos x="connsiteX1" y="connsiteY1"/>
                </a:cxn>
                <a:cxn ang="0">
                  <a:pos x="connsiteX2" y="connsiteY2"/>
                </a:cxn>
                <a:cxn ang="0">
                  <a:pos x="connsiteX3" y="connsiteY3"/>
                </a:cxn>
              </a:cxnLst>
              <a:rect l="l" t="t" r="r" b="b"/>
              <a:pathLst>
                <a:path w="1057587" h="386000">
                  <a:moveTo>
                    <a:pt x="0" y="0"/>
                  </a:moveTo>
                  <a:lnTo>
                    <a:pt x="1057588" y="0"/>
                  </a:lnTo>
                  <a:lnTo>
                    <a:pt x="1057588" y="386000"/>
                  </a:lnTo>
                  <a:lnTo>
                    <a:pt x="0" y="386000"/>
                  </a:lnTo>
                  <a:close/>
                </a:path>
              </a:pathLst>
            </a:custGeom>
          </p:spPr>
        </p:pic>
      </p:grpSp>
      <p:grpSp>
        <p:nvGrpSpPr>
          <p:cNvPr id="181" name="Ábra 3">
            <a:extLst>
              <a:ext uri="{FF2B5EF4-FFF2-40B4-BE49-F238E27FC236}">
                <a16:creationId xmlns:a16="http://schemas.microsoft.com/office/drawing/2014/main" id="{6C63F312-D720-A713-8ACB-AEA3B8D24B52}"/>
              </a:ext>
            </a:extLst>
          </p:cNvPr>
          <p:cNvGrpSpPr/>
          <p:nvPr/>
        </p:nvGrpSpPr>
        <p:grpSpPr>
          <a:xfrm>
            <a:off x="10387710" y="3249011"/>
            <a:ext cx="1081623" cy="603125"/>
            <a:chOff x="10386942" y="3280816"/>
            <a:chExt cx="1081623" cy="603125"/>
          </a:xfrm>
          <a:solidFill>
            <a:srgbClr val="DAE8FC"/>
          </a:solidFill>
        </p:grpSpPr>
        <p:sp>
          <p:nvSpPr>
            <p:cNvPr id="182" name="Freeform: Shape 181">
              <a:extLst>
                <a:ext uri="{FF2B5EF4-FFF2-40B4-BE49-F238E27FC236}">
                  <a16:creationId xmlns:a16="http://schemas.microsoft.com/office/drawing/2014/main" id="{8B1BDDA4-8903-DEA1-68B2-9EE7EF2618D4}"/>
                </a:ext>
              </a:extLst>
            </p:cNvPr>
            <p:cNvSpPr/>
            <p:nvPr/>
          </p:nvSpPr>
          <p:spPr>
            <a:xfrm>
              <a:off x="10386942" y="3280816"/>
              <a:ext cx="1081623" cy="603125"/>
            </a:xfrm>
            <a:custGeom>
              <a:avLst/>
              <a:gdLst>
                <a:gd name="connsiteX0" fmla="*/ 991489 w 1081623"/>
                <a:gd name="connsiteY0" fmla="*/ 1 h 603125"/>
                <a:gd name="connsiteX1" fmla="*/ 1081624 w 1081623"/>
                <a:gd name="connsiteY1" fmla="*/ 90469 h 603125"/>
                <a:gd name="connsiteX2" fmla="*/ 1081624 w 1081623"/>
                <a:gd name="connsiteY2" fmla="*/ 512657 h 603125"/>
                <a:gd name="connsiteX3" fmla="*/ 991489 w 1081623"/>
                <a:gd name="connsiteY3" fmla="*/ 603126 h 603125"/>
                <a:gd name="connsiteX4" fmla="*/ 90136 w 1081623"/>
                <a:gd name="connsiteY4" fmla="*/ 603126 h 603125"/>
                <a:gd name="connsiteX5" fmla="*/ 1 w 1081623"/>
                <a:gd name="connsiteY5" fmla="*/ 512657 h 603125"/>
                <a:gd name="connsiteX6" fmla="*/ 1 w 1081623"/>
                <a:gd name="connsiteY6" fmla="*/ 90469 h 603125"/>
                <a:gd name="connsiteX7" fmla="*/ 90136 w 1081623"/>
                <a:gd name="connsiteY7" fmla="*/ 1 h 60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1623" h="603125">
                  <a:moveTo>
                    <a:pt x="991489" y="1"/>
                  </a:moveTo>
                  <a:cubicBezTo>
                    <a:pt x="1041270" y="1"/>
                    <a:pt x="1081624" y="40505"/>
                    <a:pt x="1081624" y="90469"/>
                  </a:cubicBezTo>
                  <a:lnTo>
                    <a:pt x="1081624" y="512657"/>
                  </a:lnTo>
                  <a:cubicBezTo>
                    <a:pt x="1081624" y="562622"/>
                    <a:pt x="1041270" y="603126"/>
                    <a:pt x="991489" y="603126"/>
                  </a:cubicBezTo>
                  <a:lnTo>
                    <a:pt x="90136" y="603126"/>
                  </a:lnTo>
                  <a:cubicBezTo>
                    <a:pt x="40355" y="603126"/>
                    <a:pt x="1" y="562622"/>
                    <a:pt x="1" y="512657"/>
                  </a:cubicBezTo>
                  <a:lnTo>
                    <a:pt x="1" y="90469"/>
                  </a:lnTo>
                  <a:cubicBezTo>
                    <a:pt x="1" y="40505"/>
                    <a:pt x="40355" y="1"/>
                    <a:pt x="90136" y="1"/>
                  </a:cubicBezTo>
                  <a:close/>
                </a:path>
              </a:pathLst>
            </a:custGeom>
            <a:solidFill>
              <a:srgbClr val="DAE8FC"/>
            </a:solidFill>
            <a:ln w="12018" cap="flat">
              <a:solidFill>
                <a:srgbClr val="6C8EBF"/>
              </a:solidFill>
              <a:prstDash val="solid"/>
              <a:miter/>
            </a:ln>
          </p:spPr>
          <p:txBody>
            <a:bodyPr rtlCol="0" anchor="ctr"/>
            <a:lstStyle/>
            <a:p>
              <a:endParaRPr lang="en-US"/>
            </a:p>
          </p:txBody>
        </p:sp>
        <p:pic>
          <p:nvPicPr>
            <p:cNvPr id="183" name="Picture 182">
              <a:extLst>
                <a:ext uri="{FF2B5EF4-FFF2-40B4-BE49-F238E27FC236}">
                  <a16:creationId xmlns:a16="http://schemas.microsoft.com/office/drawing/2014/main" id="{4BB53700-6DD9-0C9D-A050-9DB4579D3425}"/>
                </a:ext>
              </a:extLst>
            </p:cNvPr>
            <p:cNvPicPr>
              <a:picLocks noChangeAspect="1"/>
            </p:cNvPicPr>
            <p:nvPr/>
          </p:nvPicPr>
          <p:blipFill>
            <a:blip r:embed="rId24"/>
            <a:stretch>
              <a:fillRect/>
            </a:stretch>
          </p:blipFill>
          <p:spPr>
            <a:xfrm>
              <a:off x="10392951" y="3407473"/>
              <a:ext cx="1057587" cy="386000"/>
            </a:xfrm>
            <a:custGeom>
              <a:avLst/>
              <a:gdLst>
                <a:gd name="connsiteX0" fmla="*/ 0 w 1057587"/>
                <a:gd name="connsiteY0" fmla="*/ 0 h 386000"/>
                <a:gd name="connsiteX1" fmla="*/ 1057588 w 1057587"/>
                <a:gd name="connsiteY1" fmla="*/ 0 h 386000"/>
                <a:gd name="connsiteX2" fmla="*/ 1057588 w 1057587"/>
                <a:gd name="connsiteY2" fmla="*/ 386000 h 386000"/>
                <a:gd name="connsiteX3" fmla="*/ 0 w 1057587"/>
                <a:gd name="connsiteY3" fmla="*/ 386000 h 386000"/>
              </a:gdLst>
              <a:ahLst/>
              <a:cxnLst>
                <a:cxn ang="0">
                  <a:pos x="connsiteX0" y="connsiteY0"/>
                </a:cxn>
                <a:cxn ang="0">
                  <a:pos x="connsiteX1" y="connsiteY1"/>
                </a:cxn>
                <a:cxn ang="0">
                  <a:pos x="connsiteX2" y="connsiteY2"/>
                </a:cxn>
                <a:cxn ang="0">
                  <a:pos x="connsiteX3" y="connsiteY3"/>
                </a:cxn>
              </a:cxnLst>
              <a:rect l="l" t="t" r="r" b="b"/>
              <a:pathLst>
                <a:path w="1057587" h="386000">
                  <a:moveTo>
                    <a:pt x="0" y="0"/>
                  </a:moveTo>
                  <a:lnTo>
                    <a:pt x="1057588" y="0"/>
                  </a:lnTo>
                  <a:lnTo>
                    <a:pt x="1057588" y="386000"/>
                  </a:lnTo>
                  <a:lnTo>
                    <a:pt x="0" y="386000"/>
                  </a:lnTo>
                  <a:close/>
                </a:path>
              </a:pathLst>
            </a:custGeom>
          </p:spPr>
        </p:pic>
      </p:grpSp>
      <p:sp>
        <p:nvSpPr>
          <p:cNvPr id="184" name="Freeform: Shape 183">
            <a:extLst>
              <a:ext uri="{FF2B5EF4-FFF2-40B4-BE49-F238E27FC236}">
                <a16:creationId xmlns:a16="http://schemas.microsoft.com/office/drawing/2014/main" id="{C5C6C5F3-2568-27FA-7655-471464C2270F}"/>
              </a:ext>
            </a:extLst>
          </p:cNvPr>
          <p:cNvSpPr/>
          <p:nvPr/>
        </p:nvSpPr>
        <p:spPr>
          <a:xfrm>
            <a:off x="10808342" y="2947448"/>
            <a:ext cx="240360" cy="241250"/>
          </a:xfrm>
          <a:custGeom>
            <a:avLst/>
            <a:gdLst>
              <a:gd name="connsiteX0" fmla="*/ 1 w 240360"/>
              <a:gd name="connsiteY0" fmla="*/ 96501 h 241250"/>
              <a:gd name="connsiteX1" fmla="*/ 96145 w 240360"/>
              <a:gd name="connsiteY1" fmla="*/ 96501 h 241250"/>
              <a:gd name="connsiteX2" fmla="*/ 96145 w 240360"/>
              <a:gd name="connsiteY2" fmla="*/ 1 h 241250"/>
              <a:gd name="connsiteX3" fmla="*/ 144217 w 240360"/>
              <a:gd name="connsiteY3" fmla="*/ 1 h 241250"/>
              <a:gd name="connsiteX4" fmla="*/ 144217 w 240360"/>
              <a:gd name="connsiteY4" fmla="*/ 96501 h 241250"/>
              <a:gd name="connsiteX5" fmla="*/ 240361 w 240360"/>
              <a:gd name="connsiteY5" fmla="*/ 96501 h 241250"/>
              <a:gd name="connsiteX6" fmla="*/ 240361 w 240360"/>
              <a:gd name="connsiteY6" fmla="*/ 144751 h 241250"/>
              <a:gd name="connsiteX7" fmla="*/ 144217 w 240360"/>
              <a:gd name="connsiteY7" fmla="*/ 144751 h 241250"/>
              <a:gd name="connsiteX8" fmla="*/ 144217 w 240360"/>
              <a:gd name="connsiteY8" fmla="*/ 241251 h 241250"/>
              <a:gd name="connsiteX9" fmla="*/ 96145 w 240360"/>
              <a:gd name="connsiteY9" fmla="*/ 241251 h 241250"/>
              <a:gd name="connsiteX10" fmla="*/ 96145 w 240360"/>
              <a:gd name="connsiteY10" fmla="*/ 144751 h 241250"/>
              <a:gd name="connsiteX11" fmla="*/ 1 w 240360"/>
              <a:gd name="connsiteY11" fmla="*/ 144751 h 24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0360" h="241250">
                <a:moveTo>
                  <a:pt x="1" y="96501"/>
                </a:moveTo>
                <a:lnTo>
                  <a:pt x="96145" y="96501"/>
                </a:lnTo>
                <a:lnTo>
                  <a:pt x="96145" y="1"/>
                </a:lnTo>
                <a:lnTo>
                  <a:pt x="144217" y="1"/>
                </a:lnTo>
                <a:lnTo>
                  <a:pt x="144217" y="96501"/>
                </a:lnTo>
                <a:lnTo>
                  <a:pt x="240361" y="96501"/>
                </a:lnTo>
                <a:lnTo>
                  <a:pt x="240361" y="144751"/>
                </a:lnTo>
                <a:lnTo>
                  <a:pt x="144217" y="144751"/>
                </a:lnTo>
                <a:lnTo>
                  <a:pt x="144217" y="241251"/>
                </a:lnTo>
                <a:lnTo>
                  <a:pt x="96145" y="241251"/>
                </a:lnTo>
                <a:lnTo>
                  <a:pt x="96145" y="144751"/>
                </a:lnTo>
                <a:lnTo>
                  <a:pt x="1" y="144751"/>
                </a:lnTo>
                <a:close/>
              </a:path>
            </a:pathLst>
          </a:custGeom>
          <a:solidFill>
            <a:srgbClr val="FFFFFF"/>
          </a:solidFill>
          <a:ln w="12018" cap="flat">
            <a:solidFill>
              <a:srgbClr val="000000"/>
            </a:solidFill>
            <a:prstDash val="solid"/>
            <a:miter/>
          </a:ln>
        </p:spPr>
        <p:txBody>
          <a:bodyPr rtlCol="0" anchor="ctr"/>
          <a:lstStyle/>
          <a:p>
            <a:endParaRPr lang="en-US"/>
          </a:p>
        </p:txBody>
      </p:sp>
      <p:grpSp>
        <p:nvGrpSpPr>
          <p:cNvPr id="185" name="Ábra 3">
            <a:extLst>
              <a:ext uri="{FF2B5EF4-FFF2-40B4-BE49-F238E27FC236}">
                <a16:creationId xmlns:a16="http://schemas.microsoft.com/office/drawing/2014/main" id="{FE8CD8B9-E093-7AB6-A685-879BC34A3461}"/>
              </a:ext>
            </a:extLst>
          </p:cNvPr>
          <p:cNvGrpSpPr/>
          <p:nvPr/>
        </p:nvGrpSpPr>
        <p:grpSpPr>
          <a:xfrm>
            <a:off x="9906988" y="4417869"/>
            <a:ext cx="747281" cy="84437"/>
            <a:chOff x="9906220" y="4449674"/>
            <a:chExt cx="747281" cy="84437"/>
          </a:xfrm>
        </p:grpSpPr>
        <p:sp>
          <p:nvSpPr>
            <p:cNvPr id="186" name="Freeform: Shape 185">
              <a:extLst>
                <a:ext uri="{FF2B5EF4-FFF2-40B4-BE49-F238E27FC236}">
                  <a16:creationId xmlns:a16="http://schemas.microsoft.com/office/drawing/2014/main" id="{54475626-AD53-9DF3-CFCF-8660ADF1343B}"/>
                </a:ext>
              </a:extLst>
            </p:cNvPr>
            <p:cNvSpPr/>
            <p:nvPr/>
          </p:nvSpPr>
          <p:spPr>
            <a:xfrm>
              <a:off x="9906220" y="4487068"/>
              <a:ext cx="684187" cy="4824"/>
            </a:xfrm>
            <a:custGeom>
              <a:avLst/>
              <a:gdLst>
                <a:gd name="connsiteX0" fmla="*/ 684188 w 684187"/>
                <a:gd name="connsiteY0" fmla="*/ 4825 h 4824"/>
                <a:gd name="connsiteX1" fmla="*/ 386982 w 684187"/>
                <a:gd name="connsiteY1" fmla="*/ 4825 h 4824"/>
                <a:gd name="connsiteX2" fmla="*/ 1 w 684187"/>
                <a:gd name="connsiteY2" fmla="*/ 1 h 4824"/>
              </a:gdLst>
              <a:ahLst/>
              <a:cxnLst>
                <a:cxn ang="0">
                  <a:pos x="connsiteX0" y="connsiteY0"/>
                </a:cxn>
                <a:cxn ang="0">
                  <a:pos x="connsiteX1" y="connsiteY1"/>
                </a:cxn>
                <a:cxn ang="0">
                  <a:pos x="connsiteX2" y="connsiteY2"/>
                </a:cxn>
              </a:cxnLst>
              <a:rect l="l" t="t" r="r" b="b"/>
              <a:pathLst>
                <a:path w="684187" h="4824">
                  <a:moveTo>
                    <a:pt x="684188" y="4825"/>
                  </a:moveTo>
                  <a:lnTo>
                    <a:pt x="386982" y="4825"/>
                  </a:lnTo>
                  <a:lnTo>
                    <a:pt x="1" y="1"/>
                  </a:lnTo>
                </a:path>
              </a:pathLst>
            </a:custGeom>
            <a:noFill/>
            <a:ln w="12018" cap="flat">
              <a:solidFill>
                <a:srgbClr val="000000"/>
              </a:solid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346BE35B-FC65-C1C9-43B3-2AE1510AB786}"/>
                </a:ext>
              </a:extLst>
            </p:cNvPr>
            <p:cNvSpPr/>
            <p:nvPr/>
          </p:nvSpPr>
          <p:spPr>
            <a:xfrm>
              <a:off x="10569376" y="4449674"/>
              <a:ext cx="84126" cy="84437"/>
            </a:xfrm>
            <a:custGeom>
              <a:avLst/>
              <a:gdLst>
                <a:gd name="connsiteX0" fmla="*/ 84127 w 84126"/>
                <a:gd name="connsiteY0" fmla="*/ 42219 h 84437"/>
                <a:gd name="connsiteX1" fmla="*/ 1 w 84126"/>
                <a:gd name="connsiteY1" fmla="*/ 84438 h 84437"/>
                <a:gd name="connsiteX2" fmla="*/ 21032 w 84126"/>
                <a:gd name="connsiteY2" fmla="*/ 42219 h 84437"/>
                <a:gd name="connsiteX3" fmla="*/ 1 w 84126"/>
                <a:gd name="connsiteY3" fmla="*/ 1 h 84437"/>
              </a:gdLst>
              <a:ahLst/>
              <a:cxnLst>
                <a:cxn ang="0">
                  <a:pos x="connsiteX0" y="connsiteY0"/>
                </a:cxn>
                <a:cxn ang="0">
                  <a:pos x="connsiteX1" y="connsiteY1"/>
                </a:cxn>
                <a:cxn ang="0">
                  <a:pos x="connsiteX2" y="connsiteY2"/>
                </a:cxn>
                <a:cxn ang="0">
                  <a:pos x="connsiteX3" y="connsiteY3"/>
                </a:cxn>
              </a:cxnLst>
              <a:rect l="l" t="t" r="r" b="b"/>
              <a:pathLst>
                <a:path w="84126" h="84437">
                  <a:moveTo>
                    <a:pt x="84127" y="42219"/>
                  </a:moveTo>
                  <a:lnTo>
                    <a:pt x="1" y="84438"/>
                  </a:lnTo>
                  <a:lnTo>
                    <a:pt x="21032" y="42219"/>
                  </a:lnTo>
                  <a:lnTo>
                    <a:pt x="1" y="1"/>
                  </a:lnTo>
                  <a:close/>
                </a:path>
              </a:pathLst>
            </a:custGeom>
            <a:solidFill>
              <a:srgbClr val="000000"/>
            </a:solidFill>
            <a:ln w="12018" cap="flat">
              <a:solidFill>
                <a:srgbClr val="000000"/>
              </a:solidFill>
              <a:prstDash val="solid"/>
              <a:miter/>
            </a:ln>
          </p:spPr>
          <p:txBody>
            <a:bodyPr rtlCol="0" anchor="ctr"/>
            <a:lstStyle/>
            <a:p>
              <a:endParaRPr lang="en-US"/>
            </a:p>
          </p:txBody>
        </p:sp>
      </p:grpSp>
      <p:grpSp>
        <p:nvGrpSpPr>
          <p:cNvPr id="188" name="Ábra 3">
            <a:extLst>
              <a:ext uri="{FF2B5EF4-FFF2-40B4-BE49-F238E27FC236}">
                <a16:creationId xmlns:a16="http://schemas.microsoft.com/office/drawing/2014/main" id="{301A9A16-38F0-E1C4-54FA-6FC386A83364}"/>
              </a:ext>
            </a:extLst>
          </p:cNvPr>
          <p:cNvGrpSpPr/>
          <p:nvPr/>
        </p:nvGrpSpPr>
        <p:grpSpPr>
          <a:xfrm>
            <a:off x="10327620" y="4093387"/>
            <a:ext cx="1189786" cy="1206251"/>
            <a:chOff x="10326852" y="4125192"/>
            <a:chExt cx="1189786" cy="1206251"/>
          </a:xfrm>
        </p:grpSpPr>
        <p:grpSp>
          <p:nvGrpSpPr>
            <p:cNvPr id="189" name="Ábra 3">
              <a:extLst>
                <a:ext uri="{FF2B5EF4-FFF2-40B4-BE49-F238E27FC236}">
                  <a16:creationId xmlns:a16="http://schemas.microsoft.com/office/drawing/2014/main" id="{75766A66-6659-9DD0-FB56-834599DEDE94}"/>
                </a:ext>
              </a:extLst>
            </p:cNvPr>
            <p:cNvGrpSpPr/>
            <p:nvPr/>
          </p:nvGrpSpPr>
          <p:grpSpPr>
            <a:xfrm>
              <a:off x="10666962" y="4125192"/>
              <a:ext cx="521583" cy="733400"/>
              <a:chOff x="10666962" y="4125192"/>
              <a:chExt cx="521583" cy="733400"/>
            </a:xfrm>
          </p:grpSpPr>
          <p:sp>
            <p:nvSpPr>
              <p:cNvPr id="190" name="Freeform: Shape 189">
                <a:extLst>
                  <a:ext uri="{FF2B5EF4-FFF2-40B4-BE49-F238E27FC236}">
                    <a16:creationId xmlns:a16="http://schemas.microsoft.com/office/drawing/2014/main" id="{769E8486-4927-87D2-859C-30E33F692B68}"/>
                  </a:ext>
                </a:extLst>
              </p:cNvPr>
              <p:cNvSpPr/>
              <p:nvPr/>
            </p:nvSpPr>
            <p:spPr>
              <a:xfrm>
                <a:off x="10666962" y="4125192"/>
                <a:ext cx="521583" cy="733400"/>
              </a:xfrm>
              <a:custGeom>
                <a:avLst/>
                <a:gdLst>
                  <a:gd name="connsiteX0" fmla="*/ 67061 w 521583"/>
                  <a:gd name="connsiteY0" fmla="*/ 733401 h 733400"/>
                  <a:gd name="connsiteX1" fmla="*/ 1 w 521583"/>
                  <a:gd name="connsiteY1" fmla="*/ 663680 h 733400"/>
                  <a:gd name="connsiteX2" fmla="*/ 1 w 521583"/>
                  <a:gd name="connsiteY2" fmla="*/ 1 h 733400"/>
                  <a:gd name="connsiteX3" fmla="*/ 390227 w 521583"/>
                  <a:gd name="connsiteY3" fmla="*/ 1 h 733400"/>
                  <a:gd name="connsiteX4" fmla="*/ 521584 w 521583"/>
                  <a:gd name="connsiteY4" fmla="*/ 135221 h 733400"/>
                  <a:gd name="connsiteX5" fmla="*/ 521584 w 521583"/>
                  <a:gd name="connsiteY5" fmla="*/ 733401 h 7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1583" h="733400">
                    <a:moveTo>
                      <a:pt x="67061" y="733401"/>
                    </a:moveTo>
                    <a:cubicBezTo>
                      <a:pt x="33050" y="733401"/>
                      <a:pt x="1" y="704089"/>
                      <a:pt x="1" y="663680"/>
                    </a:cubicBezTo>
                    <a:lnTo>
                      <a:pt x="1" y="1"/>
                    </a:lnTo>
                    <a:lnTo>
                      <a:pt x="390227" y="1"/>
                    </a:lnTo>
                    <a:lnTo>
                      <a:pt x="521584" y="135221"/>
                    </a:lnTo>
                    <a:lnTo>
                      <a:pt x="521584" y="733401"/>
                    </a:lnTo>
                    <a:close/>
                  </a:path>
                </a:pathLst>
              </a:custGeom>
              <a:solidFill>
                <a:srgbClr val="647687"/>
              </a:solidFill>
              <a:ln w="12018" cap="flat">
                <a:solidFill>
                  <a:srgbClr val="314354"/>
                </a:solid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2CD77130-2480-B463-394A-1AF56DBCA821}"/>
                  </a:ext>
                </a:extLst>
              </p:cNvPr>
              <p:cNvSpPr/>
              <p:nvPr/>
            </p:nvSpPr>
            <p:spPr>
              <a:xfrm>
                <a:off x="10749286" y="4159088"/>
                <a:ext cx="402002" cy="495166"/>
              </a:xfrm>
              <a:custGeom>
                <a:avLst/>
                <a:gdLst>
                  <a:gd name="connsiteX0" fmla="*/ 306580 w 402002"/>
                  <a:gd name="connsiteY0" fmla="*/ 101084 h 495166"/>
                  <a:gd name="connsiteX1" fmla="*/ 306580 w 402002"/>
                  <a:gd name="connsiteY1" fmla="*/ 1 h 495166"/>
                  <a:gd name="connsiteX2" fmla="*/ 402003 w 402002"/>
                  <a:gd name="connsiteY2" fmla="*/ 101084 h 495166"/>
                  <a:gd name="connsiteX3" fmla="*/ 1 w 402002"/>
                  <a:gd name="connsiteY3" fmla="*/ 301202 h 495166"/>
                  <a:gd name="connsiteX4" fmla="*/ 1 w 402002"/>
                  <a:gd name="connsiteY4" fmla="*/ 252348 h 495166"/>
                  <a:gd name="connsiteX5" fmla="*/ 357176 w 402002"/>
                  <a:gd name="connsiteY5" fmla="*/ 252348 h 495166"/>
                  <a:gd name="connsiteX6" fmla="*/ 357176 w 402002"/>
                  <a:gd name="connsiteY6" fmla="*/ 301202 h 495166"/>
                  <a:gd name="connsiteX7" fmla="*/ 1 w 402002"/>
                  <a:gd name="connsiteY7" fmla="*/ 399029 h 495166"/>
                  <a:gd name="connsiteX8" fmla="*/ 1 w 402002"/>
                  <a:gd name="connsiteY8" fmla="*/ 349813 h 495166"/>
                  <a:gd name="connsiteX9" fmla="*/ 357176 w 402002"/>
                  <a:gd name="connsiteY9" fmla="*/ 349813 h 495166"/>
                  <a:gd name="connsiteX10" fmla="*/ 357176 w 402002"/>
                  <a:gd name="connsiteY10" fmla="*/ 399029 h 495166"/>
                  <a:gd name="connsiteX11" fmla="*/ 1 w 402002"/>
                  <a:gd name="connsiteY11" fmla="*/ 495167 h 495166"/>
                  <a:gd name="connsiteX12" fmla="*/ 1 w 402002"/>
                  <a:gd name="connsiteY12" fmla="*/ 447158 h 495166"/>
                  <a:gd name="connsiteX13" fmla="*/ 357176 w 402002"/>
                  <a:gd name="connsiteY13" fmla="*/ 447158 h 495166"/>
                  <a:gd name="connsiteX14" fmla="*/ 357176 w 402002"/>
                  <a:gd name="connsiteY14" fmla="*/ 495167 h 49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2002" h="495166">
                    <a:moveTo>
                      <a:pt x="306580" y="101084"/>
                    </a:moveTo>
                    <a:lnTo>
                      <a:pt x="306580" y="1"/>
                    </a:lnTo>
                    <a:lnTo>
                      <a:pt x="402003" y="101084"/>
                    </a:lnTo>
                    <a:close/>
                    <a:moveTo>
                      <a:pt x="1" y="301202"/>
                    </a:moveTo>
                    <a:lnTo>
                      <a:pt x="1" y="252348"/>
                    </a:lnTo>
                    <a:lnTo>
                      <a:pt x="357176" y="252348"/>
                    </a:lnTo>
                    <a:lnTo>
                      <a:pt x="357176" y="301202"/>
                    </a:lnTo>
                    <a:close/>
                    <a:moveTo>
                      <a:pt x="1" y="399029"/>
                    </a:moveTo>
                    <a:lnTo>
                      <a:pt x="1" y="349813"/>
                    </a:lnTo>
                    <a:lnTo>
                      <a:pt x="357176" y="349813"/>
                    </a:lnTo>
                    <a:lnTo>
                      <a:pt x="357176" y="399029"/>
                    </a:lnTo>
                    <a:close/>
                    <a:moveTo>
                      <a:pt x="1" y="495167"/>
                    </a:moveTo>
                    <a:lnTo>
                      <a:pt x="1" y="447158"/>
                    </a:lnTo>
                    <a:lnTo>
                      <a:pt x="357176" y="447158"/>
                    </a:lnTo>
                    <a:lnTo>
                      <a:pt x="357176" y="495167"/>
                    </a:lnTo>
                    <a:close/>
                  </a:path>
                </a:pathLst>
              </a:custGeom>
              <a:solidFill>
                <a:srgbClr val="FFFFFF"/>
              </a:solidFill>
              <a:ln w="12018" cap="flat">
                <a:noFill/>
                <a:prstDash val="solid"/>
                <a:miter/>
              </a:ln>
            </p:spPr>
            <p:txBody>
              <a:bodyPr rtlCol="0" anchor="ctr"/>
              <a:lstStyle/>
              <a:p>
                <a:endParaRPr lang="en-US"/>
              </a:p>
            </p:txBody>
          </p:sp>
        </p:grpSp>
        <p:pic>
          <p:nvPicPr>
            <p:cNvPr id="192" name="Picture 191">
              <a:extLst>
                <a:ext uri="{FF2B5EF4-FFF2-40B4-BE49-F238E27FC236}">
                  <a16:creationId xmlns:a16="http://schemas.microsoft.com/office/drawing/2014/main" id="{0B05CC9A-F5FD-6FB7-0643-1C1A38957635}"/>
                </a:ext>
              </a:extLst>
            </p:cNvPr>
            <p:cNvPicPr>
              <a:picLocks noChangeAspect="1"/>
            </p:cNvPicPr>
            <p:nvPr/>
          </p:nvPicPr>
          <p:blipFill>
            <a:blip r:embed="rId25"/>
            <a:stretch>
              <a:fillRect/>
            </a:stretch>
          </p:blipFill>
          <p:spPr>
            <a:xfrm>
              <a:off x="10326852" y="4945443"/>
              <a:ext cx="1189786" cy="386000"/>
            </a:xfrm>
            <a:custGeom>
              <a:avLst/>
              <a:gdLst>
                <a:gd name="connsiteX0" fmla="*/ 0 w 1189786"/>
                <a:gd name="connsiteY0" fmla="*/ 0 h 386000"/>
                <a:gd name="connsiteX1" fmla="*/ 1189786 w 1189786"/>
                <a:gd name="connsiteY1" fmla="*/ 0 h 386000"/>
                <a:gd name="connsiteX2" fmla="*/ 1189786 w 1189786"/>
                <a:gd name="connsiteY2" fmla="*/ 386000 h 386000"/>
                <a:gd name="connsiteX3" fmla="*/ 0 w 1189786"/>
                <a:gd name="connsiteY3" fmla="*/ 386000 h 386000"/>
              </a:gdLst>
              <a:ahLst/>
              <a:cxnLst>
                <a:cxn ang="0">
                  <a:pos x="connsiteX0" y="connsiteY0"/>
                </a:cxn>
                <a:cxn ang="0">
                  <a:pos x="connsiteX1" y="connsiteY1"/>
                </a:cxn>
                <a:cxn ang="0">
                  <a:pos x="connsiteX2" y="connsiteY2"/>
                </a:cxn>
                <a:cxn ang="0">
                  <a:pos x="connsiteX3" y="connsiteY3"/>
                </a:cxn>
              </a:cxnLst>
              <a:rect l="l" t="t" r="r" b="b"/>
              <a:pathLst>
                <a:path w="1189786" h="386000">
                  <a:moveTo>
                    <a:pt x="0" y="0"/>
                  </a:moveTo>
                  <a:lnTo>
                    <a:pt x="1189786" y="0"/>
                  </a:lnTo>
                  <a:lnTo>
                    <a:pt x="1189786" y="386000"/>
                  </a:lnTo>
                  <a:lnTo>
                    <a:pt x="0" y="386000"/>
                  </a:lnTo>
                  <a:close/>
                </a:path>
              </a:pathLst>
            </a:custGeom>
          </p:spPr>
        </p:pic>
      </p:grpSp>
      <p:grpSp>
        <p:nvGrpSpPr>
          <p:cNvPr id="193" name="Ábra 3">
            <a:extLst>
              <a:ext uri="{FF2B5EF4-FFF2-40B4-BE49-F238E27FC236}">
                <a16:creationId xmlns:a16="http://schemas.microsoft.com/office/drawing/2014/main" id="{FC4AA5C7-C3A2-EE40-5E4A-9CD19F8A18CD}"/>
              </a:ext>
            </a:extLst>
          </p:cNvPr>
          <p:cNvGrpSpPr/>
          <p:nvPr/>
        </p:nvGrpSpPr>
        <p:grpSpPr>
          <a:xfrm>
            <a:off x="1969071" y="5192523"/>
            <a:ext cx="8959451" cy="589615"/>
            <a:chOff x="1968303" y="5224328"/>
            <a:chExt cx="8959451" cy="589615"/>
          </a:xfrm>
        </p:grpSpPr>
        <p:grpSp>
          <p:nvGrpSpPr>
            <p:cNvPr id="194" name="Ábra 3">
              <a:extLst>
                <a:ext uri="{FF2B5EF4-FFF2-40B4-BE49-F238E27FC236}">
                  <a16:creationId xmlns:a16="http://schemas.microsoft.com/office/drawing/2014/main" id="{691EA963-DCD6-9C8D-6C51-DDB1FD249B71}"/>
                </a:ext>
              </a:extLst>
            </p:cNvPr>
            <p:cNvGrpSpPr/>
            <p:nvPr/>
          </p:nvGrpSpPr>
          <p:grpSpPr>
            <a:xfrm>
              <a:off x="2112519" y="5224328"/>
              <a:ext cx="8815234" cy="589615"/>
              <a:chOff x="2112519" y="5224328"/>
              <a:chExt cx="8815234" cy="589615"/>
            </a:xfrm>
          </p:grpSpPr>
          <p:sp>
            <p:nvSpPr>
              <p:cNvPr id="195" name="Freeform: Shape 194">
                <a:extLst>
                  <a:ext uri="{FF2B5EF4-FFF2-40B4-BE49-F238E27FC236}">
                    <a16:creationId xmlns:a16="http://schemas.microsoft.com/office/drawing/2014/main" id="{985BB1E6-2F8A-81B1-0F34-30A1D28C7B08}"/>
                  </a:ext>
                </a:extLst>
              </p:cNvPr>
              <p:cNvSpPr/>
              <p:nvPr/>
            </p:nvSpPr>
            <p:spPr>
              <a:xfrm>
                <a:off x="2154582" y="5287657"/>
                <a:ext cx="8773171" cy="526287"/>
              </a:xfrm>
              <a:custGeom>
                <a:avLst/>
                <a:gdLst>
                  <a:gd name="connsiteX0" fmla="*/ 8773172 w 8773171"/>
                  <a:gd name="connsiteY0" fmla="*/ 285038 h 526287"/>
                  <a:gd name="connsiteX1" fmla="*/ 8773172 w 8773171"/>
                  <a:gd name="connsiteY1" fmla="*/ 526288 h 526287"/>
                  <a:gd name="connsiteX2" fmla="*/ 1 w 8773171"/>
                  <a:gd name="connsiteY2" fmla="*/ 526288 h 526287"/>
                  <a:gd name="connsiteX3" fmla="*/ 1 w 8773171"/>
                  <a:gd name="connsiteY3" fmla="*/ 1 h 526287"/>
                </a:gdLst>
                <a:ahLst/>
                <a:cxnLst>
                  <a:cxn ang="0">
                    <a:pos x="connsiteX0" y="connsiteY0"/>
                  </a:cxn>
                  <a:cxn ang="0">
                    <a:pos x="connsiteX1" y="connsiteY1"/>
                  </a:cxn>
                  <a:cxn ang="0">
                    <a:pos x="connsiteX2" y="connsiteY2"/>
                  </a:cxn>
                  <a:cxn ang="0">
                    <a:pos x="connsiteX3" y="connsiteY3"/>
                  </a:cxn>
                </a:cxnLst>
                <a:rect l="l" t="t" r="r" b="b"/>
                <a:pathLst>
                  <a:path w="8773171" h="526287">
                    <a:moveTo>
                      <a:pt x="8773172" y="285038"/>
                    </a:moveTo>
                    <a:lnTo>
                      <a:pt x="8773172" y="526288"/>
                    </a:lnTo>
                    <a:lnTo>
                      <a:pt x="1" y="526288"/>
                    </a:lnTo>
                    <a:lnTo>
                      <a:pt x="1" y="1"/>
                    </a:lnTo>
                  </a:path>
                </a:pathLst>
              </a:custGeom>
              <a:noFill/>
              <a:ln w="12018" cap="flat">
                <a:solidFill>
                  <a:srgbClr val="000000"/>
                </a:solidFill>
                <a:custDash>
                  <a:ds d="225000" sp="225000"/>
                </a:custDash>
                <a:miter/>
              </a:ln>
            </p:spPr>
            <p:txBody>
              <a:bodyPr rtlCol="0" anchor="ctr"/>
              <a:lstStyle/>
              <a:p>
                <a:endParaRPr lang="en-US"/>
              </a:p>
            </p:txBody>
          </p:sp>
          <p:sp>
            <p:nvSpPr>
              <p:cNvPr id="196" name="Freeform: Shape 195">
                <a:extLst>
                  <a:ext uri="{FF2B5EF4-FFF2-40B4-BE49-F238E27FC236}">
                    <a16:creationId xmlns:a16="http://schemas.microsoft.com/office/drawing/2014/main" id="{87092F12-3B8E-803B-0BB8-2973F2AD9D84}"/>
                  </a:ext>
                </a:extLst>
              </p:cNvPr>
              <p:cNvSpPr/>
              <p:nvPr/>
            </p:nvSpPr>
            <p:spPr>
              <a:xfrm>
                <a:off x="2112519" y="5224328"/>
                <a:ext cx="84126" cy="84437"/>
              </a:xfrm>
              <a:custGeom>
                <a:avLst/>
                <a:gdLst>
                  <a:gd name="connsiteX0" fmla="*/ 42064 w 84126"/>
                  <a:gd name="connsiteY0" fmla="*/ 1 h 84437"/>
                  <a:gd name="connsiteX1" fmla="*/ 84127 w 84126"/>
                  <a:gd name="connsiteY1" fmla="*/ 84438 h 84437"/>
                  <a:gd name="connsiteX2" fmla="*/ 42064 w 84126"/>
                  <a:gd name="connsiteY2" fmla="*/ 63329 h 84437"/>
                  <a:gd name="connsiteX3" fmla="*/ 1 w 84126"/>
                  <a:gd name="connsiteY3" fmla="*/ 84438 h 84437"/>
                </a:gdLst>
                <a:ahLst/>
                <a:cxnLst>
                  <a:cxn ang="0">
                    <a:pos x="connsiteX0" y="connsiteY0"/>
                  </a:cxn>
                  <a:cxn ang="0">
                    <a:pos x="connsiteX1" y="connsiteY1"/>
                  </a:cxn>
                  <a:cxn ang="0">
                    <a:pos x="connsiteX2" y="connsiteY2"/>
                  </a:cxn>
                  <a:cxn ang="0">
                    <a:pos x="connsiteX3" y="connsiteY3"/>
                  </a:cxn>
                </a:cxnLst>
                <a:rect l="l" t="t" r="r" b="b"/>
                <a:pathLst>
                  <a:path w="84126" h="84437">
                    <a:moveTo>
                      <a:pt x="42064" y="1"/>
                    </a:moveTo>
                    <a:lnTo>
                      <a:pt x="84127" y="84438"/>
                    </a:lnTo>
                    <a:lnTo>
                      <a:pt x="42064" y="63329"/>
                    </a:lnTo>
                    <a:lnTo>
                      <a:pt x="1" y="84438"/>
                    </a:lnTo>
                    <a:close/>
                  </a:path>
                </a:pathLst>
              </a:custGeom>
              <a:solidFill>
                <a:srgbClr val="000000"/>
              </a:solidFill>
              <a:ln w="12018" cap="flat">
                <a:solidFill>
                  <a:srgbClr val="000000"/>
                </a:solidFill>
                <a:prstDash val="solid"/>
                <a:miter/>
              </a:ln>
            </p:spPr>
            <p:txBody>
              <a:bodyPr rtlCol="0" anchor="ctr"/>
              <a:lstStyle/>
              <a:p>
                <a:endParaRPr lang="en-US"/>
              </a:p>
            </p:txBody>
          </p:sp>
        </p:grpSp>
        <p:pic>
          <p:nvPicPr>
            <p:cNvPr id="197" name="Picture 196">
              <a:extLst>
                <a:ext uri="{FF2B5EF4-FFF2-40B4-BE49-F238E27FC236}">
                  <a16:creationId xmlns:a16="http://schemas.microsoft.com/office/drawing/2014/main" id="{F59CC5BE-5577-572B-00CE-7028301392DE}"/>
                </a:ext>
              </a:extLst>
            </p:cNvPr>
            <p:cNvPicPr>
              <a:picLocks noChangeAspect="1"/>
            </p:cNvPicPr>
            <p:nvPr/>
          </p:nvPicPr>
          <p:blipFill>
            <a:blip r:embed="rId26"/>
            <a:stretch>
              <a:fillRect/>
            </a:stretch>
          </p:blipFill>
          <p:spPr>
            <a:xfrm>
              <a:off x="1968303" y="5506350"/>
              <a:ext cx="384577" cy="189984"/>
            </a:xfrm>
            <a:custGeom>
              <a:avLst/>
              <a:gdLst>
                <a:gd name="connsiteX0" fmla="*/ 0 w 384577"/>
                <a:gd name="connsiteY0" fmla="*/ 0 h 189984"/>
                <a:gd name="connsiteX1" fmla="*/ 384577 w 384577"/>
                <a:gd name="connsiteY1" fmla="*/ 0 h 189984"/>
                <a:gd name="connsiteX2" fmla="*/ 384577 w 384577"/>
                <a:gd name="connsiteY2" fmla="*/ 189985 h 189984"/>
                <a:gd name="connsiteX3" fmla="*/ 0 w 384577"/>
                <a:gd name="connsiteY3" fmla="*/ 189985 h 189984"/>
              </a:gdLst>
              <a:ahLst/>
              <a:cxnLst>
                <a:cxn ang="0">
                  <a:pos x="connsiteX0" y="connsiteY0"/>
                </a:cxn>
                <a:cxn ang="0">
                  <a:pos x="connsiteX1" y="connsiteY1"/>
                </a:cxn>
                <a:cxn ang="0">
                  <a:pos x="connsiteX2" y="connsiteY2"/>
                </a:cxn>
                <a:cxn ang="0">
                  <a:pos x="connsiteX3" y="connsiteY3"/>
                </a:cxn>
              </a:cxnLst>
              <a:rect l="l" t="t" r="r" b="b"/>
              <a:pathLst>
                <a:path w="384577" h="189984">
                  <a:moveTo>
                    <a:pt x="0" y="0"/>
                  </a:moveTo>
                  <a:lnTo>
                    <a:pt x="384577" y="0"/>
                  </a:lnTo>
                  <a:lnTo>
                    <a:pt x="384577" y="189985"/>
                  </a:lnTo>
                  <a:lnTo>
                    <a:pt x="0" y="189985"/>
                  </a:lnTo>
                  <a:close/>
                </a:path>
              </a:pathLst>
            </a:custGeom>
          </p:spPr>
        </p:pic>
      </p:grpSp>
      <p:sp>
        <p:nvSpPr>
          <p:cNvPr id="198" name="Freeform: Shape 197">
            <a:extLst>
              <a:ext uri="{FF2B5EF4-FFF2-40B4-BE49-F238E27FC236}">
                <a16:creationId xmlns:a16="http://schemas.microsoft.com/office/drawing/2014/main" id="{0036D83B-29E6-CCEC-5B1A-53A4ECF3CFA9}"/>
              </a:ext>
            </a:extLst>
          </p:cNvPr>
          <p:cNvSpPr/>
          <p:nvPr/>
        </p:nvSpPr>
        <p:spPr>
          <a:xfrm rot="10800000">
            <a:off x="10267530" y="5299639"/>
            <a:ext cx="1321984" cy="241250"/>
          </a:xfrm>
          <a:custGeom>
            <a:avLst/>
            <a:gdLst>
              <a:gd name="connsiteX0" fmla="*/ 1 w 1321984"/>
              <a:gd name="connsiteY0" fmla="*/ 241251 h 241250"/>
              <a:gd name="connsiteX1" fmla="*/ 120181 w 1321984"/>
              <a:gd name="connsiteY1" fmla="*/ 120626 h 241250"/>
              <a:gd name="connsiteX2" fmla="*/ 540812 w 1321984"/>
              <a:gd name="connsiteY2" fmla="*/ 120626 h 241250"/>
              <a:gd name="connsiteX3" fmla="*/ 660993 w 1321984"/>
              <a:gd name="connsiteY3" fmla="*/ 1 h 241250"/>
              <a:gd name="connsiteX4" fmla="*/ 781173 w 1321984"/>
              <a:gd name="connsiteY4" fmla="*/ 120626 h 241250"/>
              <a:gd name="connsiteX5" fmla="*/ 1201805 w 1321984"/>
              <a:gd name="connsiteY5" fmla="*/ 120626 h 241250"/>
              <a:gd name="connsiteX6" fmla="*/ 1321985 w 1321984"/>
              <a:gd name="connsiteY6" fmla="*/ 241251 h 24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1984" h="241250">
                <a:moveTo>
                  <a:pt x="1" y="241251"/>
                </a:moveTo>
                <a:cubicBezTo>
                  <a:pt x="1" y="174666"/>
                  <a:pt x="53841" y="120626"/>
                  <a:pt x="120181" y="120626"/>
                </a:cubicBezTo>
                <a:lnTo>
                  <a:pt x="540812" y="120626"/>
                </a:lnTo>
                <a:cubicBezTo>
                  <a:pt x="607152" y="120626"/>
                  <a:pt x="660993" y="66585"/>
                  <a:pt x="660993" y="1"/>
                </a:cubicBezTo>
                <a:cubicBezTo>
                  <a:pt x="660993" y="66585"/>
                  <a:pt x="714834" y="120626"/>
                  <a:pt x="781173" y="120626"/>
                </a:cubicBezTo>
                <a:lnTo>
                  <a:pt x="1201805" y="120626"/>
                </a:lnTo>
                <a:cubicBezTo>
                  <a:pt x="1268145" y="120626"/>
                  <a:pt x="1321985" y="174666"/>
                  <a:pt x="1321985" y="241251"/>
                </a:cubicBezTo>
              </a:path>
            </a:pathLst>
          </a:custGeom>
          <a:noFill/>
          <a:ln w="12018" cap="flat">
            <a:solidFill>
              <a:srgbClr val="000000"/>
            </a:solidFill>
            <a:prstDash val="solid"/>
            <a:miter/>
          </a:ln>
        </p:spPr>
        <p:txBody>
          <a:bodyPr rtlCol="0" anchor="ctr"/>
          <a:lstStyle/>
          <a:p>
            <a:endParaRPr lang="en-US"/>
          </a:p>
        </p:txBody>
      </p:sp>
    </p:spTree>
    <p:extLst>
      <p:ext uri="{BB962C8B-B14F-4D97-AF65-F5344CB8AC3E}">
        <p14:creationId xmlns:p14="http://schemas.microsoft.com/office/powerpoint/2010/main" val="1598260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par>
                                <p:cTn id="18" presetID="10" presetClass="entr" presetSubtype="0"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childTnLst>
                          </p:cTn>
                        </p:par>
                        <p:par>
                          <p:cTn id="41" fill="hold">
                            <p:stCondLst>
                              <p:cond delay="0"/>
                            </p:stCondLst>
                            <p:childTnLst>
                              <p:par>
                                <p:cTn id="42" presetID="10" presetClass="entr" presetSubtype="0"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childTnLst>
                          </p:cTn>
                        </p:par>
                        <p:par>
                          <p:cTn id="53" fill="hold">
                            <p:stCondLst>
                              <p:cond delay="1500"/>
                            </p:stCondLst>
                            <p:childTnLst>
                              <p:par>
                                <p:cTn id="54" presetID="10" presetClass="entr" presetSubtype="0" fill="hold" nodeType="after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childTnLst>
                                </p:cTn>
                              </p:par>
                            </p:childTnLst>
                          </p:cTn>
                        </p:par>
                        <p:par>
                          <p:cTn id="57" fill="hold">
                            <p:stCondLst>
                              <p:cond delay="2000"/>
                            </p:stCondLst>
                            <p:childTnLst>
                              <p:par>
                                <p:cTn id="58" presetID="10" presetClass="entr" presetSubtype="0" fill="hold"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childTnLst>
                          </p:cTn>
                        </p:par>
                        <p:par>
                          <p:cTn id="61" fill="hold">
                            <p:stCondLst>
                              <p:cond delay="2500"/>
                            </p:stCondLst>
                            <p:childTnLst>
                              <p:par>
                                <p:cTn id="62" presetID="10" presetClass="entr" presetSubtype="0" fill="hold"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fade">
                                      <p:cBhvr>
                                        <p:cTn id="64" dur="500"/>
                                        <p:tgtEl>
                                          <p:spTgt spid="76"/>
                                        </p:tgtEl>
                                      </p:cBhvr>
                                    </p:animEffect>
                                  </p:childTnLst>
                                </p:cTn>
                              </p:par>
                            </p:childTnLst>
                          </p:cTn>
                        </p:par>
                        <p:par>
                          <p:cTn id="65" fill="hold">
                            <p:stCondLst>
                              <p:cond delay="3000"/>
                            </p:stCondLst>
                            <p:childTnLst>
                              <p:par>
                                <p:cTn id="66" presetID="10" presetClass="entr" presetSubtype="0" fill="hold"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500"/>
                                        <p:tgtEl>
                                          <p:spTgt spid="70"/>
                                        </p:tgtEl>
                                      </p:cBhvr>
                                    </p:animEffect>
                                  </p:childTnLst>
                                </p:cTn>
                              </p:par>
                            </p:childTnLst>
                          </p:cTn>
                        </p:par>
                        <p:par>
                          <p:cTn id="69" fill="hold">
                            <p:stCondLst>
                              <p:cond delay="3500"/>
                            </p:stCondLst>
                            <p:childTnLst>
                              <p:par>
                                <p:cTn id="70" presetID="10" presetClass="entr" presetSubtype="0"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500"/>
                                        <p:tgtEl>
                                          <p:spTgt spid="7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84"/>
                                        </p:tgtEl>
                                        <p:attrNameLst>
                                          <p:attrName>style.visibility</p:attrName>
                                        </p:attrNameLst>
                                      </p:cBhvr>
                                      <p:to>
                                        <p:strVal val="visible"/>
                                      </p:to>
                                    </p:set>
                                    <p:animEffect transition="in" filter="fade">
                                      <p:cBhvr>
                                        <p:cTn id="77" dur="500"/>
                                        <p:tgtEl>
                                          <p:spTgt spid="84"/>
                                        </p:tgtEl>
                                      </p:cBhvr>
                                    </p:animEffect>
                                  </p:childTnLst>
                                </p:cTn>
                              </p:par>
                            </p:childTnLst>
                          </p:cTn>
                        </p:par>
                        <p:par>
                          <p:cTn id="78" fill="hold">
                            <p:stCondLst>
                              <p:cond delay="500"/>
                            </p:stCondLst>
                            <p:childTnLst>
                              <p:par>
                                <p:cTn id="79" presetID="10" presetClass="entr" presetSubtype="0" fill="hold" nodeType="after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500"/>
                                        <p:tgtEl>
                                          <p:spTgt spid="58"/>
                                        </p:tgtEl>
                                      </p:cBhvr>
                                    </p:animEffect>
                                  </p:childTnLst>
                                </p:cTn>
                              </p:par>
                            </p:childTnLst>
                          </p:cTn>
                        </p:par>
                        <p:par>
                          <p:cTn id="82" fill="hold">
                            <p:stCondLst>
                              <p:cond delay="1000"/>
                            </p:stCondLst>
                            <p:childTnLst>
                              <p:par>
                                <p:cTn id="83" presetID="10" presetClass="entr" presetSubtype="0"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fade">
                                      <p:cBhvr>
                                        <p:cTn id="85" dur="500"/>
                                        <p:tgtEl>
                                          <p:spTgt spid="10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79"/>
                                        </p:tgtEl>
                                        <p:attrNameLst>
                                          <p:attrName>style.visibility</p:attrName>
                                        </p:attrNameLst>
                                      </p:cBhvr>
                                      <p:to>
                                        <p:strVal val="visible"/>
                                      </p:to>
                                    </p:set>
                                    <p:animEffect transition="in" filter="fade">
                                      <p:cBhvr>
                                        <p:cTn id="90" dur="500"/>
                                        <p:tgtEl>
                                          <p:spTgt spid="79"/>
                                        </p:tgtEl>
                                      </p:cBhvr>
                                    </p:animEffect>
                                  </p:childTnLst>
                                </p:cTn>
                              </p:par>
                            </p:childTnLst>
                          </p:cTn>
                        </p:par>
                        <p:par>
                          <p:cTn id="91" fill="hold">
                            <p:stCondLst>
                              <p:cond delay="500"/>
                            </p:stCondLst>
                            <p:childTnLst>
                              <p:par>
                                <p:cTn id="92" presetID="10" presetClass="entr" presetSubtype="0" fill="hold"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par>
                          <p:cTn id="95" fill="hold">
                            <p:stCondLst>
                              <p:cond delay="1000"/>
                            </p:stCondLst>
                            <p:childTnLst>
                              <p:par>
                                <p:cTn id="96" presetID="10" presetClass="entr" presetSubtype="0" fill="hold" nodeType="afterEffect">
                                  <p:stCondLst>
                                    <p:cond delay="0"/>
                                  </p:stCondLst>
                                  <p:childTnLst>
                                    <p:set>
                                      <p:cBhvr>
                                        <p:cTn id="97" dur="1" fill="hold">
                                          <p:stCondLst>
                                            <p:cond delay="0"/>
                                          </p:stCondLst>
                                        </p:cTn>
                                        <p:tgtEl>
                                          <p:spTgt spid="98"/>
                                        </p:tgtEl>
                                        <p:attrNameLst>
                                          <p:attrName>style.visibility</p:attrName>
                                        </p:attrNameLst>
                                      </p:cBhvr>
                                      <p:to>
                                        <p:strVal val="visible"/>
                                      </p:to>
                                    </p:set>
                                    <p:animEffect transition="in" filter="fade">
                                      <p:cBhvr>
                                        <p:cTn id="98" dur="500"/>
                                        <p:tgtEl>
                                          <p:spTgt spid="9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168"/>
                                        </p:tgtEl>
                                        <p:attrNameLst>
                                          <p:attrName>style.visibility</p:attrName>
                                        </p:attrNameLst>
                                      </p:cBhvr>
                                      <p:to>
                                        <p:strVal val="visible"/>
                                      </p:to>
                                    </p:set>
                                    <p:animEffect transition="in" filter="fade">
                                      <p:cBhvr>
                                        <p:cTn id="103" dur="500"/>
                                        <p:tgtEl>
                                          <p:spTgt spid="168"/>
                                        </p:tgtEl>
                                      </p:cBhvr>
                                    </p:animEffect>
                                  </p:childTnLst>
                                </p:cTn>
                              </p:par>
                            </p:childTnLst>
                          </p:cTn>
                        </p:par>
                        <p:par>
                          <p:cTn id="104" fill="hold">
                            <p:stCondLst>
                              <p:cond delay="500"/>
                            </p:stCondLst>
                            <p:childTnLst>
                              <p:par>
                                <p:cTn id="105" presetID="10" presetClass="entr" presetSubtype="0" fill="hold" nodeType="afterEffect">
                                  <p:stCondLst>
                                    <p:cond delay="0"/>
                                  </p:stCondLst>
                                  <p:childTnLst>
                                    <p:set>
                                      <p:cBhvr>
                                        <p:cTn id="106" dur="1" fill="hold">
                                          <p:stCondLst>
                                            <p:cond delay="0"/>
                                          </p:stCondLst>
                                        </p:cTn>
                                        <p:tgtEl>
                                          <p:spTgt spid="165"/>
                                        </p:tgtEl>
                                        <p:attrNameLst>
                                          <p:attrName>style.visibility</p:attrName>
                                        </p:attrNameLst>
                                      </p:cBhvr>
                                      <p:to>
                                        <p:strVal val="visible"/>
                                      </p:to>
                                    </p:set>
                                    <p:animEffect transition="in" filter="fade">
                                      <p:cBhvr>
                                        <p:cTn id="107" dur="500"/>
                                        <p:tgtEl>
                                          <p:spTgt spid="165"/>
                                        </p:tgtEl>
                                      </p:cBhvr>
                                    </p:animEffect>
                                  </p:childTnLst>
                                </p:cTn>
                              </p:par>
                            </p:childTnLst>
                          </p:cTn>
                        </p:par>
                        <p:par>
                          <p:cTn id="108" fill="hold">
                            <p:stCondLst>
                              <p:cond delay="1000"/>
                            </p:stCondLst>
                            <p:childTnLst>
                              <p:par>
                                <p:cTn id="109" presetID="10" presetClass="entr" presetSubtype="0" fill="hold" nodeType="afterEffect">
                                  <p:stCondLst>
                                    <p:cond delay="0"/>
                                  </p:stCondLst>
                                  <p:childTnLst>
                                    <p:set>
                                      <p:cBhvr>
                                        <p:cTn id="110" dur="1" fill="hold">
                                          <p:stCondLst>
                                            <p:cond delay="0"/>
                                          </p:stCondLst>
                                        </p:cTn>
                                        <p:tgtEl>
                                          <p:spTgt spid="185"/>
                                        </p:tgtEl>
                                        <p:attrNameLst>
                                          <p:attrName>style.visibility</p:attrName>
                                        </p:attrNameLst>
                                      </p:cBhvr>
                                      <p:to>
                                        <p:strVal val="visible"/>
                                      </p:to>
                                    </p:set>
                                    <p:animEffect transition="in" filter="fade">
                                      <p:cBhvr>
                                        <p:cTn id="111" dur="500"/>
                                        <p:tgtEl>
                                          <p:spTgt spid="185"/>
                                        </p:tgtEl>
                                      </p:cBhvr>
                                    </p:animEffect>
                                  </p:childTnLst>
                                </p:cTn>
                              </p:par>
                            </p:childTnLst>
                          </p:cTn>
                        </p:par>
                        <p:par>
                          <p:cTn id="112" fill="hold">
                            <p:stCondLst>
                              <p:cond delay="1500"/>
                            </p:stCondLst>
                            <p:childTnLst>
                              <p:par>
                                <p:cTn id="113" presetID="10" presetClass="entr" presetSubtype="0" fill="hold" nodeType="afterEffect">
                                  <p:stCondLst>
                                    <p:cond delay="0"/>
                                  </p:stCondLst>
                                  <p:childTnLst>
                                    <p:set>
                                      <p:cBhvr>
                                        <p:cTn id="114" dur="1" fill="hold">
                                          <p:stCondLst>
                                            <p:cond delay="0"/>
                                          </p:stCondLst>
                                        </p:cTn>
                                        <p:tgtEl>
                                          <p:spTgt spid="188"/>
                                        </p:tgtEl>
                                        <p:attrNameLst>
                                          <p:attrName>style.visibility</p:attrName>
                                        </p:attrNameLst>
                                      </p:cBhvr>
                                      <p:to>
                                        <p:strVal val="visible"/>
                                      </p:to>
                                    </p:set>
                                    <p:animEffect transition="in" filter="fade">
                                      <p:cBhvr>
                                        <p:cTn id="115" dur="500"/>
                                        <p:tgtEl>
                                          <p:spTgt spid="188"/>
                                        </p:tgtEl>
                                      </p:cBhvr>
                                    </p:animEffect>
                                  </p:childTnLst>
                                </p:cTn>
                              </p:par>
                            </p:childTnLst>
                          </p:cTn>
                        </p:par>
                        <p:par>
                          <p:cTn id="116" fill="hold">
                            <p:stCondLst>
                              <p:cond delay="2000"/>
                            </p:stCondLst>
                            <p:childTnLst>
                              <p:par>
                                <p:cTn id="117" presetID="10" presetClass="entr" presetSubtype="0" fill="hold" nodeType="afterEffect">
                                  <p:stCondLst>
                                    <p:cond delay="0"/>
                                  </p:stCondLst>
                                  <p:childTnLst>
                                    <p:set>
                                      <p:cBhvr>
                                        <p:cTn id="118" dur="1" fill="hold">
                                          <p:stCondLst>
                                            <p:cond delay="0"/>
                                          </p:stCondLst>
                                        </p:cTn>
                                        <p:tgtEl>
                                          <p:spTgt spid="95"/>
                                        </p:tgtEl>
                                        <p:attrNameLst>
                                          <p:attrName>style.visibility</p:attrName>
                                        </p:attrNameLst>
                                      </p:cBhvr>
                                      <p:to>
                                        <p:strVal val="visible"/>
                                      </p:to>
                                    </p:set>
                                    <p:animEffect transition="in" filter="fade">
                                      <p:cBhvr>
                                        <p:cTn id="119" dur="500"/>
                                        <p:tgtEl>
                                          <p:spTgt spid="95"/>
                                        </p:tgtEl>
                                      </p:cBhvr>
                                    </p:animEffect>
                                  </p:childTnLst>
                                </p:cTn>
                              </p:par>
                            </p:childTnLst>
                          </p:cTn>
                        </p:par>
                        <p:par>
                          <p:cTn id="120" fill="hold">
                            <p:stCondLst>
                              <p:cond delay="2500"/>
                            </p:stCondLst>
                            <p:childTnLst>
                              <p:par>
                                <p:cTn id="121" presetID="10" presetClass="entr" presetSubtype="0" fill="hold" nodeType="afterEffect">
                                  <p:stCondLst>
                                    <p:cond delay="0"/>
                                  </p:stCondLst>
                                  <p:childTnLst>
                                    <p:set>
                                      <p:cBhvr>
                                        <p:cTn id="122" dur="1" fill="hold">
                                          <p:stCondLst>
                                            <p:cond delay="0"/>
                                          </p:stCondLst>
                                        </p:cTn>
                                        <p:tgtEl>
                                          <p:spTgt spid="104"/>
                                        </p:tgtEl>
                                        <p:attrNameLst>
                                          <p:attrName>style.visibility</p:attrName>
                                        </p:attrNameLst>
                                      </p:cBhvr>
                                      <p:to>
                                        <p:strVal val="visible"/>
                                      </p:to>
                                    </p:set>
                                    <p:animEffect transition="in" filter="fade">
                                      <p:cBhvr>
                                        <p:cTn id="123" dur="500"/>
                                        <p:tgtEl>
                                          <p:spTgt spid="104"/>
                                        </p:tgtEl>
                                      </p:cBhvr>
                                    </p:animEffect>
                                  </p:childTnLst>
                                </p:cTn>
                              </p:par>
                            </p:childTnLst>
                          </p:cTn>
                        </p:par>
                        <p:par>
                          <p:cTn id="124" fill="hold">
                            <p:stCondLst>
                              <p:cond delay="3000"/>
                            </p:stCondLst>
                            <p:childTnLst>
                              <p:par>
                                <p:cTn id="125" presetID="10" presetClass="entr" presetSubtype="0" fill="hold" nodeType="afterEffect">
                                  <p:stCondLst>
                                    <p:cond delay="0"/>
                                  </p:stCondLst>
                                  <p:childTnLst>
                                    <p:set>
                                      <p:cBhvr>
                                        <p:cTn id="126" dur="1" fill="hold">
                                          <p:stCondLst>
                                            <p:cond delay="0"/>
                                          </p:stCondLst>
                                        </p:cTn>
                                        <p:tgtEl>
                                          <p:spTgt spid="107"/>
                                        </p:tgtEl>
                                        <p:attrNameLst>
                                          <p:attrName>style.visibility</p:attrName>
                                        </p:attrNameLst>
                                      </p:cBhvr>
                                      <p:to>
                                        <p:strVal val="visible"/>
                                      </p:to>
                                    </p:set>
                                    <p:animEffect transition="in" filter="fade">
                                      <p:cBhvr>
                                        <p:cTn id="127" dur="500"/>
                                        <p:tgtEl>
                                          <p:spTgt spid="107"/>
                                        </p:tgtEl>
                                      </p:cBhvr>
                                    </p:animEffect>
                                  </p:childTnLst>
                                </p:cTn>
                              </p:par>
                            </p:childTnLst>
                          </p:cTn>
                        </p:par>
                        <p:par>
                          <p:cTn id="128" fill="hold">
                            <p:stCondLst>
                              <p:cond delay="3500"/>
                            </p:stCondLst>
                            <p:childTnLst>
                              <p:par>
                                <p:cTn id="129" presetID="10" presetClass="entr" presetSubtype="0" fill="hold" nodeType="afterEffect">
                                  <p:stCondLst>
                                    <p:cond delay="0"/>
                                  </p:stCondLst>
                                  <p:childTnLst>
                                    <p:set>
                                      <p:cBhvr>
                                        <p:cTn id="130" dur="1" fill="hold">
                                          <p:stCondLst>
                                            <p:cond delay="0"/>
                                          </p:stCondLst>
                                        </p:cTn>
                                        <p:tgtEl>
                                          <p:spTgt spid="169"/>
                                        </p:tgtEl>
                                        <p:attrNameLst>
                                          <p:attrName>style.visibility</p:attrName>
                                        </p:attrNameLst>
                                      </p:cBhvr>
                                      <p:to>
                                        <p:strVal val="visible"/>
                                      </p:to>
                                    </p:set>
                                    <p:animEffect transition="in" filter="fade">
                                      <p:cBhvr>
                                        <p:cTn id="131" dur="500"/>
                                        <p:tgtEl>
                                          <p:spTgt spid="169"/>
                                        </p:tgtEl>
                                      </p:cBhvr>
                                    </p:animEffect>
                                  </p:childTnLst>
                                </p:cTn>
                              </p:par>
                            </p:childTnLst>
                          </p:cTn>
                        </p:par>
                        <p:par>
                          <p:cTn id="132" fill="hold">
                            <p:stCondLst>
                              <p:cond delay="4000"/>
                            </p:stCondLst>
                            <p:childTnLst>
                              <p:par>
                                <p:cTn id="133" presetID="10" presetClass="entr" presetSubtype="0" fill="hold" nodeType="afterEffect">
                                  <p:stCondLst>
                                    <p:cond delay="0"/>
                                  </p:stCondLst>
                                  <p:childTnLst>
                                    <p:set>
                                      <p:cBhvr>
                                        <p:cTn id="134" dur="1" fill="hold">
                                          <p:stCondLst>
                                            <p:cond delay="0"/>
                                          </p:stCondLst>
                                        </p:cTn>
                                        <p:tgtEl>
                                          <p:spTgt spid="172"/>
                                        </p:tgtEl>
                                        <p:attrNameLst>
                                          <p:attrName>style.visibility</p:attrName>
                                        </p:attrNameLst>
                                      </p:cBhvr>
                                      <p:to>
                                        <p:strVal val="visible"/>
                                      </p:to>
                                    </p:set>
                                    <p:animEffect transition="in" filter="fade">
                                      <p:cBhvr>
                                        <p:cTn id="135" dur="500"/>
                                        <p:tgtEl>
                                          <p:spTgt spid="172"/>
                                        </p:tgtEl>
                                      </p:cBhvr>
                                    </p:animEffect>
                                  </p:childTnLst>
                                </p:cTn>
                              </p:par>
                            </p:childTnLst>
                          </p:cTn>
                        </p:par>
                        <p:par>
                          <p:cTn id="136" fill="hold">
                            <p:stCondLst>
                              <p:cond delay="4500"/>
                            </p:stCondLst>
                            <p:childTnLst>
                              <p:par>
                                <p:cTn id="137" presetID="10" presetClass="entr" presetSubtype="0" fill="hold" nodeType="afterEffect">
                                  <p:stCondLst>
                                    <p:cond delay="0"/>
                                  </p:stCondLst>
                                  <p:childTnLst>
                                    <p:set>
                                      <p:cBhvr>
                                        <p:cTn id="138" dur="1" fill="hold">
                                          <p:stCondLst>
                                            <p:cond delay="0"/>
                                          </p:stCondLst>
                                        </p:cTn>
                                        <p:tgtEl>
                                          <p:spTgt spid="110"/>
                                        </p:tgtEl>
                                        <p:attrNameLst>
                                          <p:attrName>style.visibility</p:attrName>
                                        </p:attrNameLst>
                                      </p:cBhvr>
                                      <p:to>
                                        <p:strVal val="visible"/>
                                      </p:to>
                                    </p:set>
                                    <p:animEffect transition="in" filter="fade">
                                      <p:cBhvr>
                                        <p:cTn id="139" dur="500"/>
                                        <p:tgtEl>
                                          <p:spTgt spid="110"/>
                                        </p:tgtEl>
                                      </p:cBhvr>
                                    </p:animEffect>
                                  </p:childTnLst>
                                </p:cTn>
                              </p:par>
                            </p:childTnLst>
                          </p:cTn>
                        </p:par>
                        <p:par>
                          <p:cTn id="140" fill="hold">
                            <p:stCondLst>
                              <p:cond delay="5000"/>
                            </p:stCondLst>
                            <p:childTnLst>
                              <p:par>
                                <p:cTn id="141" presetID="10" presetClass="entr" presetSubtype="0" fill="hold" nodeType="afterEffect">
                                  <p:stCondLst>
                                    <p:cond delay="0"/>
                                  </p:stCondLst>
                                  <p:childTnLst>
                                    <p:set>
                                      <p:cBhvr>
                                        <p:cTn id="142" dur="1" fill="hold">
                                          <p:stCondLst>
                                            <p:cond delay="0"/>
                                          </p:stCondLst>
                                        </p:cTn>
                                        <p:tgtEl>
                                          <p:spTgt spid="175"/>
                                        </p:tgtEl>
                                        <p:attrNameLst>
                                          <p:attrName>style.visibility</p:attrName>
                                        </p:attrNameLst>
                                      </p:cBhvr>
                                      <p:to>
                                        <p:strVal val="visible"/>
                                      </p:to>
                                    </p:set>
                                    <p:animEffect transition="in" filter="fade">
                                      <p:cBhvr>
                                        <p:cTn id="143" dur="500"/>
                                        <p:tgtEl>
                                          <p:spTgt spid="175"/>
                                        </p:tgtEl>
                                      </p:cBhvr>
                                    </p:animEffect>
                                  </p:childTnLst>
                                </p:cTn>
                              </p:par>
                            </p:childTnLst>
                          </p:cTn>
                        </p:par>
                        <p:par>
                          <p:cTn id="144" fill="hold">
                            <p:stCondLst>
                              <p:cond delay="5500"/>
                            </p:stCondLst>
                            <p:childTnLst>
                              <p:par>
                                <p:cTn id="145" presetID="10" presetClass="entr" presetSubtype="0" fill="hold" nodeType="afterEffect">
                                  <p:stCondLst>
                                    <p:cond delay="0"/>
                                  </p:stCondLst>
                                  <p:childTnLst>
                                    <p:set>
                                      <p:cBhvr>
                                        <p:cTn id="146" dur="1" fill="hold">
                                          <p:stCondLst>
                                            <p:cond delay="0"/>
                                          </p:stCondLst>
                                        </p:cTn>
                                        <p:tgtEl>
                                          <p:spTgt spid="178"/>
                                        </p:tgtEl>
                                        <p:attrNameLst>
                                          <p:attrName>style.visibility</p:attrName>
                                        </p:attrNameLst>
                                      </p:cBhvr>
                                      <p:to>
                                        <p:strVal val="visible"/>
                                      </p:to>
                                    </p:set>
                                    <p:animEffect transition="in" filter="fade">
                                      <p:cBhvr>
                                        <p:cTn id="147" dur="500"/>
                                        <p:tgtEl>
                                          <p:spTgt spid="17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84"/>
                                        </p:tgtEl>
                                        <p:attrNameLst>
                                          <p:attrName>style.visibility</p:attrName>
                                        </p:attrNameLst>
                                      </p:cBhvr>
                                      <p:to>
                                        <p:strVal val="visible"/>
                                      </p:to>
                                    </p:set>
                                    <p:animEffect transition="in" filter="fade">
                                      <p:cBhvr>
                                        <p:cTn id="150" dur="500"/>
                                        <p:tgtEl>
                                          <p:spTgt spid="184"/>
                                        </p:tgtEl>
                                      </p:cBhvr>
                                    </p:animEffect>
                                  </p:childTnLst>
                                </p:cTn>
                              </p:par>
                              <p:par>
                                <p:cTn id="151" presetID="10" presetClass="entr" presetSubtype="0" fill="hold" nodeType="withEffect">
                                  <p:stCondLst>
                                    <p:cond delay="0"/>
                                  </p:stCondLst>
                                  <p:childTnLst>
                                    <p:set>
                                      <p:cBhvr>
                                        <p:cTn id="152" dur="1" fill="hold">
                                          <p:stCondLst>
                                            <p:cond delay="0"/>
                                          </p:stCondLst>
                                        </p:cTn>
                                        <p:tgtEl>
                                          <p:spTgt spid="181"/>
                                        </p:tgtEl>
                                        <p:attrNameLst>
                                          <p:attrName>style.visibility</p:attrName>
                                        </p:attrNameLst>
                                      </p:cBhvr>
                                      <p:to>
                                        <p:strVal val="visible"/>
                                      </p:to>
                                    </p:set>
                                    <p:animEffect transition="in" filter="fade">
                                      <p:cBhvr>
                                        <p:cTn id="153" dur="500"/>
                                        <p:tgtEl>
                                          <p:spTgt spid="18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grpId="0" nodeType="clickEffect">
                                  <p:stCondLst>
                                    <p:cond delay="0"/>
                                  </p:stCondLst>
                                  <p:childTnLst>
                                    <p:set>
                                      <p:cBhvr>
                                        <p:cTn id="157" dur="1" fill="hold">
                                          <p:stCondLst>
                                            <p:cond delay="0"/>
                                          </p:stCondLst>
                                        </p:cTn>
                                        <p:tgtEl>
                                          <p:spTgt spid="198"/>
                                        </p:tgtEl>
                                        <p:attrNameLst>
                                          <p:attrName>style.visibility</p:attrName>
                                        </p:attrNameLst>
                                      </p:cBhvr>
                                      <p:to>
                                        <p:strVal val="visible"/>
                                      </p:to>
                                    </p:set>
                                    <p:animEffect transition="in" filter="fade">
                                      <p:cBhvr>
                                        <p:cTn id="158" dur="500"/>
                                        <p:tgtEl>
                                          <p:spTgt spid="198"/>
                                        </p:tgtEl>
                                      </p:cBhvr>
                                    </p:animEffect>
                                  </p:childTnLst>
                                </p:cTn>
                              </p:par>
                            </p:childTnLst>
                          </p:cTn>
                        </p:par>
                        <p:par>
                          <p:cTn id="159" fill="hold">
                            <p:stCondLst>
                              <p:cond delay="500"/>
                            </p:stCondLst>
                            <p:childTnLst>
                              <p:par>
                                <p:cTn id="160" presetID="10" presetClass="entr" presetSubtype="0" fill="hold" nodeType="afterEffect">
                                  <p:stCondLst>
                                    <p:cond delay="0"/>
                                  </p:stCondLst>
                                  <p:childTnLst>
                                    <p:set>
                                      <p:cBhvr>
                                        <p:cTn id="161" dur="1" fill="hold">
                                          <p:stCondLst>
                                            <p:cond delay="0"/>
                                          </p:stCondLst>
                                        </p:cTn>
                                        <p:tgtEl>
                                          <p:spTgt spid="193"/>
                                        </p:tgtEl>
                                        <p:attrNameLst>
                                          <p:attrName>style.visibility</p:attrName>
                                        </p:attrNameLst>
                                      </p:cBhvr>
                                      <p:to>
                                        <p:strVal val="visible"/>
                                      </p:to>
                                    </p:set>
                                    <p:animEffect transition="in" filter="fade">
                                      <p:cBhvr>
                                        <p:cTn id="162"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168" grpId="0" animBg="1"/>
      <p:bldP spid="184" grpId="0" animBg="1"/>
      <p:bldP spid="19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97C091C-7E55-CDEF-ECB2-3BD5E1293311}"/>
              </a:ext>
            </a:extLst>
          </p:cNvPr>
          <p:cNvSpPr>
            <a:spLocks noGrp="1"/>
          </p:cNvSpPr>
          <p:nvPr>
            <p:ph type="ftr" sz="quarter" idx="10"/>
          </p:nvPr>
        </p:nvSpPr>
        <p:spPr/>
        <p:txBody>
          <a:bodyPr/>
          <a:lstStyle/>
          <a:p>
            <a:r>
              <a:rPr lang="en-US"/>
              <a:t>Critical Systems Research Group</a:t>
            </a:r>
          </a:p>
        </p:txBody>
      </p:sp>
      <p:sp>
        <p:nvSpPr>
          <p:cNvPr id="3" name="Slide Number Placeholder 2">
            <a:extLst>
              <a:ext uri="{FF2B5EF4-FFF2-40B4-BE49-F238E27FC236}">
                <a16:creationId xmlns:a16="http://schemas.microsoft.com/office/drawing/2014/main" id="{E69C7D5D-D260-C510-9F7F-ACB4BE851EB7}"/>
              </a:ext>
            </a:extLst>
          </p:cNvPr>
          <p:cNvSpPr>
            <a:spLocks noGrp="1"/>
          </p:cNvSpPr>
          <p:nvPr>
            <p:ph type="sldNum" sz="quarter" idx="11"/>
          </p:nvPr>
        </p:nvSpPr>
        <p:spPr/>
        <p:txBody>
          <a:bodyPr/>
          <a:lstStyle/>
          <a:p>
            <a:fld id="{9BA28B9B-0C36-4B0C-9E4A-C3A158CBB1F1}" type="slidenum">
              <a:rPr lang="en-US" smtClean="0"/>
              <a:pPr/>
              <a:t>16</a:t>
            </a:fld>
            <a:endParaRPr lang="en-US"/>
          </a:p>
        </p:txBody>
      </p:sp>
      <p:sp>
        <p:nvSpPr>
          <p:cNvPr id="4" name="Content Placeholder 3">
            <a:extLst>
              <a:ext uri="{FF2B5EF4-FFF2-40B4-BE49-F238E27FC236}">
                <a16:creationId xmlns:a16="http://schemas.microsoft.com/office/drawing/2014/main" id="{7EE34002-A29E-B5BE-41FE-A1FD1A18418D}"/>
              </a:ext>
            </a:extLst>
          </p:cNvPr>
          <p:cNvSpPr>
            <a:spLocks noGrp="1"/>
          </p:cNvSpPr>
          <p:nvPr>
            <p:ph sz="quarter" idx="12"/>
          </p:nvPr>
        </p:nvSpPr>
        <p:spPr/>
        <p:txBody>
          <a:bodyPr>
            <a:normAutofit lnSpcReduction="10000"/>
          </a:bodyPr>
          <a:lstStyle/>
          <a:p>
            <a:pPr marL="0" indent="0">
              <a:buNone/>
            </a:pPr>
            <a:r>
              <a:rPr lang="en-US" b="1" dirty="0"/>
              <a:t>Done</a:t>
            </a:r>
          </a:p>
          <a:p>
            <a:r>
              <a:rPr lang="en-US" dirty="0"/>
              <a:t>Mutation testing engine for PLC software</a:t>
            </a:r>
          </a:p>
          <a:p>
            <a:pPr lvl="1"/>
            <a:r>
              <a:rPr lang="en-US" dirty="0"/>
              <a:t>Industry case study </a:t>
            </a:r>
            <a:r>
              <a:rPr lang="en-US" dirty="0">
                <a:sym typeface="Wingdings" panose="05000000000000000000" pitchFamily="2" charset="2"/>
              </a:rPr>
              <a:t> usability and visualization improvements</a:t>
            </a:r>
          </a:p>
          <a:p>
            <a:pPr lvl="1"/>
            <a:r>
              <a:rPr lang="en-US" dirty="0">
                <a:sym typeface="Wingdings" panose="05000000000000000000" pitchFamily="2" charset="2"/>
              </a:rPr>
              <a:t>Reworked to support open access tooling</a:t>
            </a:r>
            <a:endParaRPr lang="en-US" dirty="0"/>
          </a:p>
          <a:p>
            <a:r>
              <a:rPr lang="en-US" dirty="0"/>
              <a:t>State machine duplication-based test case generation </a:t>
            </a:r>
          </a:p>
          <a:p>
            <a:pPr lvl="1"/>
            <a:r>
              <a:rPr lang="en-US" dirty="0"/>
              <a:t>Doesn’t require model-checking domain knowledge thanks to </a:t>
            </a:r>
            <a:r>
              <a:rPr lang="en-US" dirty="0" err="1"/>
              <a:t>PLCverif</a:t>
            </a:r>
            <a:endParaRPr lang="en-US" dirty="0"/>
          </a:p>
          <a:p>
            <a:pPr lvl="1"/>
            <a:r>
              <a:rPr lang="en-US" dirty="0"/>
              <a:t>Easy automation through template-based code generation</a:t>
            </a:r>
          </a:p>
          <a:p>
            <a:pPr marL="0" indent="0">
              <a:buNone/>
            </a:pPr>
            <a:r>
              <a:rPr lang="en-US" b="1" dirty="0"/>
              <a:t>In progress</a:t>
            </a:r>
          </a:p>
          <a:p>
            <a:r>
              <a:rPr lang="en-US" dirty="0"/>
              <a:t>Harness for agentic orchestration</a:t>
            </a:r>
          </a:p>
          <a:p>
            <a:pPr lvl="1"/>
            <a:r>
              <a:rPr lang="en-US" dirty="0"/>
              <a:t>Enables a measurement campaign to evaluate both method and model capabilities</a:t>
            </a:r>
          </a:p>
          <a:p>
            <a:pPr lvl="1"/>
            <a:endParaRPr lang="en-US" dirty="0"/>
          </a:p>
        </p:txBody>
      </p:sp>
      <p:sp>
        <p:nvSpPr>
          <p:cNvPr id="5" name="Title 4">
            <a:extLst>
              <a:ext uri="{FF2B5EF4-FFF2-40B4-BE49-F238E27FC236}">
                <a16:creationId xmlns:a16="http://schemas.microsoft.com/office/drawing/2014/main" id="{2DE40A2E-F29B-891F-DECB-5AD343405D91}"/>
              </a:ext>
            </a:extLst>
          </p:cNvPr>
          <p:cNvSpPr>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349722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theme/theme1.xml><?xml version="1.0" encoding="utf-8"?>
<a:theme xmlns:a="http://schemas.openxmlformats.org/drawingml/2006/main" name="1_FTSRG">
  <a:themeElements>
    <a:clrScheme name="FTSRG">
      <a:dk1>
        <a:srgbClr val="000000"/>
      </a:dk1>
      <a:lt1>
        <a:srgbClr val="FFFFFF"/>
      </a:lt1>
      <a:dk2>
        <a:srgbClr val="2F2D2E"/>
      </a:dk2>
      <a:lt2>
        <a:srgbClr val="A7A8A7"/>
      </a:lt2>
      <a:accent1>
        <a:srgbClr val="1446A0"/>
      </a:accent1>
      <a:accent2>
        <a:srgbClr val="960018"/>
      </a:accent2>
      <a:accent3>
        <a:srgbClr val="522B47"/>
      </a:accent3>
      <a:accent4>
        <a:srgbClr val="FB8B24"/>
      </a:accent4>
      <a:accent5>
        <a:srgbClr val="4472C4"/>
      </a:accent5>
      <a:accent6>
        <a:srgbClr val="70AD47"/>
      </a:accent6>
      <a:hlink>
        <a:srgbClr val="0563C1"/>
      </a:hlink>
      <a:folHlink>
        <a:srgbClr val="954F72"/>
      </a:folHlink>
    </a:clrScheme>
    <a:fontScheme name="FTSRG">
      <a:majorFont>
        <a:latin typeface="Open Sans Extra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um" ma:contentTypeID="0x010100E3BD5A4940EA204F8DE3230EE8CAD997" ma:contentTypeVersion="18" ma:contentTypeDescription="Új dokumentum létrehozása." ma:contentTypeScope="" ma:versionID="fa38d0621402e7efdc939480b89a2a0e">
  <xsd:schema xmlns:xsd="http://www.w3.org/2001/XMLSchema" xmlns:xs="http://www.w3.org/2001/XMLSchema" xmlns:p="http://schemas.microsoft.com/office/2006/metadata/properties" xmlns:ns3="f8c0fede-6999-48ee-9e9d-bb623e16ca17" xmlns:ns4="4945124a-f12a-4a74-9f9b-9905510b9fec" targetNamespace="http://schemas.microsoft.com/office/2006/metadata/properties" ma:root="true" ma:fieldsID="8144b26036278a533a2370388ef13e9f" ns3:_="" ns4:_="">
    <xsd:import namespace="f8c0fede-6999-48ee-9e9d-bb623e16ca17"/>
    <xsd:import namespace="4945124a-f12a-4a74-9f9b-9905510b9fe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SearchProperties"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c0fede-6999-48ee-9e9d-bb623e16ca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45124a-f12a-4a74-9f9b-9905510b9fec" elementFormDefault="qualified">
    <xsd:import namespace="http://schemas.microsoft.com/office/2006/documentManagement/types"/>
    <xsd:import namespace="http://schemas.microsoft.com/office/infopath/2007/PartnerControls"/>
    <xsd:element name="SharedWithUsers" ma:index="12" nillable="true" ma:displayName="Résztvevők"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Megosztva részletekkel" ma:internalName="SharedWithDetails" ma:readOnly="true">
      <xsd:simpleType>
        <xsd:restriction base="dms:Note">
          <xsd:maxLength value="255"/>
        </xsd:restriction>
      </xsd:simpleType>
    </xsd:element>
    <xsd:element name="SharingHintHash" ma:index="14" nillable="true" ma:displayName="Megosztási tipp kivonat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8c0fede-6999-48ee-9e9d-bb623e16ca1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8692FA-0856-4BE7-823E-38844E41D7D0}">
  <ds:schemaRefs>
    <ds:schemaRef ds:uri="4945124a-f12a-4a74-9f9b-9905510b9fec"/>
    <ds:schemaRef ds:uri="f8c0fede-6999-48ee-9e9d-bb623e16ca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4981A94-998E-4BEA-8D7D-94300BA325D4}">
  <ds:schemaRefs>
    <ds:schemaRef ds:uri="f8c0fede-6999-48ee-9e9d-bb623e16ca17"/>
    <ds:schemaRef ds:uri="http://purl.org/dc/elements/1.1/"/>
    <ds:schemaRef ds:uri="http://schemas.microsoft.com/office/2006/documentManagement/types"/>
    <ds:schemaRef ds:uri="http://www.w3.org/XML/1998/namespace"/>
    <ds:schemaRef ds:uri="http://purl.org/dc/dcmitype/"/>
    <ds:schemaRef ds:uri="http://purl.org/dc/terms/"/>
    <ds:schemaRef ds:uri="http://schemas.microsoft.com/office/infopath/2007/PartnerControls"/>
    <ds:schemaRef ds:uri="http://schemas.openxmlformats.org/package/2006/metadata/core-properties"/>
    <ds:schemaRef ds:uri="4945124a-f12a-4a74-9f9b-9905510b9fec"/>
    <ds:schemaRef ds:uri="http://schemas.microsoft.com/office/2006/metadata/properties"/>
  </ds:schemaRefs>
</ds:datastoreItem>
</file>

<file path=customXml/itemProps3.xml><?xml version="1.0" encoding="utf-8"?>
<ds:datastoreItem xmlns:ds="http://schemas.openxmlformats.org/officeDocument/2006/customXml" ds:itemID="{8B5B1F9F-5582-4F9F-84D9-7D6DB358BB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6049</TotalTime>
  <Words>1497</Words>
  <Application>Microsoft Office PowerPoint</Application>
  <PresentationFormat>Widescreen</PresentationFormat>
  <Paragraphs>325</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Open Sans ExtraBold</vt:lpstr>
      <vt:lpstr>Wingdings</vt:lpstr>
      <vt:lpstr>Calibri</vt:lpstr>
      <vt:lpstr>Open Sans</vt:lpstr>
      <vt:lpstr>Arial</vt:lpstr>
      <vt:lpstr>Courier New</vt:lpstr>
      <vt:lpstr>1_FTSRG</vt:lpstr>
      <vt:lpstr>Bridging testing and formal methods: equivalence detection and test generation for mutation testing in PLC software</vt:lpstr>
      <vt:lpstr>Context</vt:lpstr>
      <vt:lpstr>Mutation testing</vt:lpstr>
      <vt:lpstr>Mutation testing – questions, problems</vt:lpstr>
      <vt:lpstr>Background: State machine duplication-based test case generation</vt:lpstr>
      <vt:lpstr>Example: absolute value function</vt:lpstr>
      <vt:lpstr>Example: absolute value function</vt:lpstr>
      <vt:lpstr>Example: absolute value function</vt:lpstr>
      <vt:lpstr>Example: absolute value function</vt:lpstr>
      <vt:lpstr>Example: absolute value function</vt:lpstr>
      <vt:lpstr>Example: absolute value function</vt:lpstr>
      <vt:lpstr>PLCverif for mutant analysis and test case generation</vt:lpstr>
      <vt:lpstr>Industry example: brake control software</vt:lpstr>
      <vt:lpstr>PLCverif for mutant analysis and test case generation</vt:lpstr>
      <vt:lpstr>Integration into testing workflow</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Andrada Serban</dc:creator>
  <cp:lastModifiedBy>Serban Andrada Alexia</cp:lastModifiedBy>
  <cp:revision>2</cp:revision>
  <dcterms:modified xsi:type="dcterms:W3CDTF">2026-09-22T08:33:47Z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0x010100E3BD5A4940EA204F8DE3230EE8CAD997</vt:lpwstr>
  </property>
</Properties>
</file>